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23"/>
  </p:notesMasterIdLst>
  <p:sldIdLst>
    <p:sldId id="293" r:id="rId5"/>
    <p:sldId id="296" r:id="rId6"/>
    <p:sldId id="297" r:id="rId7"/>
    <p:sldId id="299" r:id="rId8"/>
    <p:sldId id="298" r:id="rId9"/>
    <p:sldId id="300" r:id="rId10"/>
    <p:sldId id="302" r:id="rId11"/>
    <p:sldId id="301" r:id="rId12"/>
    <p:sldId id="303" r:id="rId13"/>
    <p:sldId id="304" r:id="rId14"/>
    <p:sldId id="305" r:id="rId15"/>
    <p:sldId id="306" r:id="rId16"/>
    <p:sldId id="307" r:id="rId17"/>
    <p:sldId id="310" r:id="rId18"/>
    <p:sldId id="309" r:id="rId19"/>
    <p:sldId id="308" r:id="rId20"/>
    <p:sldId id="311" r:id="rId21"/>
    <p:sldId id="312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CBDC32B-F786-428F-BCE7-D7090AC8F28E}" v="54" dt="2024-12-01T23:59:46.74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19" autoAdjust="0"/>
  </p:normalViewPr>
  <p:slideViewPr>
    <p:cSldViewPr snapToGrid="0">
      <p:cViewPr varScale="1">
        <p:scale>
          <a:sx n="70" d="100"/>
          <a:sy n="70" d="100"/>
        </p:scale>
        <p:origin x="525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oksha Choksi" userId="b1b27148eb5c6827" providerId="LiveId" clId="{FCBDC32B-F786-428F-BCE7-D7090AC8F28E}"/>
    <pc:docChg chg="undo custSel addSld delSld modSld sldOrd">
      <pc:chgData name="Moksha Choksi" userId="b1b27148eb5c6827" providerId="LiveId" clId="{FCBDC32B-F786-428F-BCE7-D7090AC8F28E}" dt="2024-12-01T23:59:53.676" v="3739" actId="1076"/>
      <pc:docMkLst>
        <pc:docMk/>
      </pc:docMkLst>
      <pc:sldChg chg="del">
        <pc:chgData name="Moksha Choksi" userId="b1b27148eb5c6827" providerId="LiveId" clId="{FCBDC32B-F786-428F-BCE7-D7090AC8F28E}" dt="2024-12-01T16:16:53.105" v="145" actId="2696"/>
        <pc:sldMkLst>
          <pc:docMk/>
          <pc:sldMk cId="2049548788" sldId="295"/>
        </pc:sldMkLst>
      </pc:sldChg>
      <pc:sldChg chg="modSp new mod">
        <pc:chgData name="Moksha Choksi" userId="b1b27148eb5c6827" providerId="LiveId" clId="{FCBDC32B-F786-428F-BCE7-D7090AC8F28E}" dt="2024-12-01T20:27:53.347" v="971" actId="20577"/>
        <pc:sldMkLst>
          <pc:docMk/>
          <pc:sldMk cId="1485845260" sldId="296"/>
        </pc:sldMkLst>
        <pc:spChg chg="mod">
          <ac:chgData name="Moksha Choksi" userId="b1b27148eb5c6827" providerId="LiveId" clId="{FCBDC32B-F786-428F-BCE7-D7090AC8F28E}" dt="2024-12-01T14:43:11.289" v="43" actId="122"/>
          <ac:spMkLst>
            <pc:docMk/>
            <pc:sldMk cId="1485845260" sldId="296"/>
            <ac:spMk id="2" creationId="{9A633D3F-D0C3-B163-4068-3AC16FD9E84D}"/>
          </ac:spMkLst>
        </pc:spChg>
        <pc:spChg chg="mod">
          <ac:chgData name="Moksha Choksi" userId="b1b27148eb5c6827" providerId="LiveId" clId="{FCBDC32B-F786-428F-BCE7-D7090AC8F28E}" dt="2024-12-01T20:27:53.347" v="971" actId="20577"/>
          <ac:spMkLst>
            <pc:docMk/>
            <pc:sldMk cId="1485845260" sldId="296"/>
            <ac:spMk id="3" creationId="{4E6BC6FD-28B8-2113-9598-5A58B99F28E7}"/>
          </ac:spMkLst>
        </pc:spChg>
      </pc:sldChg>
      <pc:sldChg chg="addSp delSp modSp new mod ord">
        <pc:chgData name="Moksha Choksi" userId="b1b27148eb5c6827" providerId="LiveId" clId="{FCBDC32B-F786-428F-BCE7-D7090AC8F28E}" dt="2024-12-01T20:35:41.956" v="1009"/>
        <pc:sldMkLst>
          <pc:docMk/>
          <pc:sldMk cId="2912413942" sldId="297"/>
        </pc:sldMkLst>
        <pc:spChg chg="add del mod">
          <ac:chgData name="Moksha Choksi" userId="b1b27148eb5c6827" providerId="LiveId" clId="{FCBDC32B-F786-428F-BCE7-D7090AC8F28E}" dt="2024-12-01T16:21:16.901" v="173"/>
          <ac:spMkLst>
            <pc:docMk/>
            <pc:sldMk cId="2912413942" sldId="297"/>
            <ac:spMk id="2" creationId="{800AD668-56FE-C026-D595-8145B73379C3}"/>
          </ac:spMkLst>
        </pc:spChg>
        <pc:spChg chg="add del mod">
          <ac:chgData name="Moksha Choksi" userId="b1b27148eb5c6827" providerId="LiveId" clId="{FCBDC32B-F786-428F-BCE7-D7090AC8F28E}" dt="2024-12-01T16:23:35.621" v="176"/>
          <ac:spMkLst>
            <pc:docMk/>
            <pc:sldMk cId="2912413942" sldId="297"/>
            <ac:spMk id="3" creationId="{ABD0B9FA-DD33-3990-51B6-709ED87802BC}"/>
          </ac:spMkLst>
        </pc:spChg>
        <pc:spChg chg="add mod">
          <ac:chgData name="Moksha Choksi" userId="b1b27148eb5c6827" providerId="LiveId" clId="{FCBDC32B-F786-428F-BCE7-D7090AC8F28E}" dt="2024-12-01T17:42:22.346" v="567" actId="20577"/>
          <ac:spMkLst>
            <pc:docMk/>
            <pc:sldMk cId="2912413942" sldId="297"/>
            <ac:spMk id="4" creationId="{41ED8585-1075-378A-7356-169F7ABA5DF4}"/>
          </ac:spMkLst>
        </pc:spChg>
      </pc:sldChg>
      <pc:sldChg chg="modSp new mod">
        <pc:chgData name="Moksha Choksi" userId="b1b27148eb5c6827" providerId="LiveId" clId="{FCBDC32B-F786-428F-BCE7-D7090AC8F28E}" dt="2024-12-01T18:33:54.105" v="807" actId="122"/>
        <pc:sldMkLst>
          <pc:docMk/>
          <pc:sldMk cId="816372782" sldId="298"/>
        </pc:sldMkLst>
        <pc:spChg chg="mod">
          <ac:chgData name="Moksha Choksi" userId="b1b27148eb5c6827" providerId="LiveId" clId="{FCBDC32B-F786-428F-BCE7-D7090AC8F28E}" dt="2024-12-01T18:33:54.105" v="807" actId="122"/>
          <ac:spMkLst>
            <pc:docMk/>
            <pc:sldMk cId="816372782" sldId="298"/>
            <ac:spMk id="2" creationId="{5488786D-F991-798C-2452-FE898B3ED1FF}"/>
          </ac:spMkLst>
        </pc:spChg>
        <pc:spChg chg="mod">
          <ac:chgData name="Moksha Choksi" userId="b1b27148eb5c6827" providerId="LiveId" clId="{FCBDC32B-F786-428F-BCE7-D7090AC8F28E}" dt="2024-12-01T18:33:40.990" v="806" actId="1076"/>
          <ac:spMkLst>
            <pc:docMk/>
            <pc:sldMk cId="816372782" sldId="298"/>
            <ac:spMk id="3" creationId="{0437EA7F-7290-699D-12E8-8E914D5459A6}"/>
          </ac:spMkLst>
        </pc:spChg>
      </pc:sldChg>
      <pc:sldChg chg="new del">
        <pc:chgData name="Moksha Choksi" userId="b1b27148eb5c6827" providerId="LiveId" clId="{FCBDC32B-F786-428F-BCE7-D7090AC8F28E}" dt="2024-12-01T17:16:46.120" v="255" actId="2696"/>
        <pc:sldMkLst>
          <pc:docMk/>
          <pc:sldMk cId="1166065321" sldId="298"/>
        </pc:sldMkLst>
      </pc:sldChg>
      <pc:sldChg chg="addSp delSp modSp new mod">
        <pc:chgData name="Moksha Choksi" userId="b1b27148eb5c6827" providerId="LiveId" clId="{FCBDC32B-F786-428F-BCE7-D7090AC8F28E}" dt="2024-12-01T18:03:21.756" v="728" actId="122"/>
        <pc:sldMkLst>
          <pc:docMk/>
          <pc:sldMk cId="4173900069" sldId="299"/>
        </pc:sldMkLst>
        <pc:spChg chg="add del mod">
          <ac:chgData name="Moksha Choksi" userId="b1b27148eb5c6827" providerId="LiveId" clId="{FCBDC32B-F786-428F-BCE7-D7090AC8F28E}" dt="2024-12-01T17:46:56.428" v="618"/>
          <ac:spMkLst>
            <pc:docMk/>
            <pc:sldMk cId="4173900069" sldId="299"/>
            <ac:spMk id="4" creationId="{12540ABA-1DB9-B423-367A-6FE3791CDF97}"/>
          </ac:spMkLst>
        </pc:spChg>
        <pc:spChg chg="add mod">
          <ac:chgData name="Moksha Choksi" userId="b1b27148eb5c6827" providerId="LiveId" clId="{FCBDC32B-F786-428F-BCE7-D7090AC8F28E}" dt="2024-12-01T17:57:35.035" v="671" actId="122"/>
          <ac:spMkLst>
            <pc:docMk/>
            <pc:sldMk cId="4173900069" sldId="299"/>
            <ac:spMk id="9" creationId="{147C0743-80A9-7638-2998-827EC5206339}"/>
          </ac:spMkLst>
        </pc:spChg>
        <pc:spChg chg="add del mod">
          <ac:chgData name="Moksha Choksi" userId="b1b27148eb5c6827" providerId="LiveId" clId="{FCBDC32B-F786-428F-BCE7-D7090AC8F28E}" dt="2024-12-01T18:00:14.136" v="677"/>
          <ac:spMkLst>
            <pc:docMk/>
            <pc:sldMk cId="4173900069" sldId="299"/>
            <ac:spMk id="10" creationId="{A7C262F2-1515-0A02-9440-C5805C8F16A6}"/>
          </ac:spMkLst>
        </pc:spChg>
        <pc:spChg chg="add mod">
          <ac:chgData name="Moksha Choksi" userId="b1b27148eb5c6827" providerId="LiveId" clId="{FCBDC32B-F786-428F-BCE7-D7090AC8F28E}" dt="2024-12-01T18:00:38.812" v="699" actId="122"/>
          <ac:spMkLst>
            <pc:docMk/>
            <pc:sldMk cId="4173900069" sldId="299"/>
            <ac:spMk id="11" creationId="{E96D2C3D-2EBB-02B1-F6FB-C4CF79F1CAD2}"/>
          </ac:spMkLst>
        </pc:spChg>
        <pc:spChg chg="add mod">
          <ac:chgData name="Moksha Choksi" userId="b1b27148eb5c6827" providerId="LiveId" clId="{FCBDC32B-F786-428F-BCE7-D7090AC8F28E}" dt="2024-12-01T18:03:21.756" v="728" actId="122"/>
          <ac:spMkLst>
            <pc:docMk/>
            <pc:sldMk cId="4173900069" sldId="299"/>
            <ac:spMk id="14" creationId="{20D221EF-B546-4999-8617-04DDFD924EE6}"/>
          </ac:spMkLst>
        </pc:spChg>
        <pc:picChg chg="add del mod">
          <ac:chgData name="Moksha Choksi" userId="b1b27148eb5c6827" providerId="LiveId" clId="{FCBDC32B-F786-428F-BCE7-D7090AC8F28E}" dt="2024-12-01T17:50:00.179" v="619" actId="478"/>
          <ac:picMkLst>
            <pc:docMk/>
            <pc:sldMk cId="4173900069" sldId="299"/>
            <ac:picMk id="3" creationId="{E585AF2E-FAA9-7BB3-FC8B-A8BB65398242}"/>
          </ac:picMkLst>
        </pc:picChg>
        <pc:picChg chg="add mod">
          <ac:chgData name="Moksha Choksi" userId="b1b27148eb5c6827" providerId="LiveId" clId="{FCBDC32B-F786-428F-BCE7-D7090AC8F28E}" dt="2024-12-01T17:50:24.829" v="626" actId="1076"/>
          <ac:picMkLst>
            <pc:docMk/>
            <pc:sldMk cId="4173900069" sldId="299"/>
            <ac:picMk id="6" creationId="{48EB6805-4D12-7625-1783-4CCD901320DE}"/>
          </ac:picMkLst>
        </pc:picChg>
        <pc:picChg chg="add mod">
          <ac:chgData name="Moksha Choksi" userId="b1b27148eb5c6827" providerId="LiveId" clId="{FCBDC32B-F786-428F-BCE7-D7090AC8F28E}" dt="2024-12-01T17:56:43.033" v="632" actId="14100"/>
          <ac:picMkLst>
            <pc:docMk/>
            <pc:sldMk cId="4173900069" sldId="299"/>
            <ac:picMk id="8" creationId="{4FD73E8A-79B9-E133-843E-1142A4930D6D}"/>
          </ac:picMkLst>
        </pc:picChg>
        <pc:picChg chg="add mod">
          <ac:chgData name="Moksha Choksi" userId="b1b27148eb5c6827" providerId="LiveId" clId="{FCBDC32B-F786-428F-BCE7-D7090AC8F28E}" dt="2024-12-01T18:02:24.940" v="705" actId="14100"/>
          <ac:picMkLst>
            <pc:docMk/>
            <pc:sldMk cId="4173900069" sldId="299"/>
            <ac:picMk id="13" creationId="{9E51D4DE-D659-339D-AEC8-9B7A57F1B1B1}"/>
          </ac:picMkLst>
        </pc:picChg>
      </pc:sldChg>
      <pc:sldChg chg="addSp delSp modSp new mod">
        <pc:chgData name="Moksha Choksi" userId="b1b27148eb5c6827" providerId="LiveId" clId="{FCBDC32B-F786-428F-BCE7-D7090AC8F28E}" dt="2024-12-01T20:34:23.275" v="1005" actId="1076"/>
        <pc:sldMkLst>
          <pc:docMk/>
          <pc:sldMk cId="1167391529" sldId="300"/>
        </pc:sldMkLst>
        <pc:spChg chg="mod">
          <ac:chgData name="Moksha Choksi" userId="b1b27148eb5c6827" providerId="LiveId" clId="{FCBDC32B-F786-428F-BCE7-D7090AC8F28E}" dt="2024-12-01T18:35:01.167" v="831" actId="115"/>
          <ac:spMkLst>
            <pc:docMk/>
            <pc:sldMk cId="1167391529" sldId="300"/>
            <ac:spMk id="2" creationId="{F3139CBC-4C5A-0123-3C79-C77E4D6AE894}"/>
          </ac:spMkLst>
        </pc:spChg>
        <pc:spChg chg="del mod">
          <ac:chgData name="Moksha Choksi" userId="b1b27148eb5c6827" providerId="LiveId" clId="{FCBDC32B-F786-428F-BCE7-D7090AC8F28E}" dt="2024-12-01T18:36:30.755" v="834" actId="931"/>
          <ac:spMkLst>
            <pc:docMk/>
            <pc:sldMk cId="1167391529" sldId="300"/>
            <ac:spMk id="3" creationId="{2BAD38A7-C8BA-1253-B2FF-43B341AAF2E1}"/>
          </ac:spMkLst>
        </pc:spChg>
        <pc:spChg chg="add del mod">
          <ac:chgData name="Moksha Choksi" userId="b1b27148eb5c6827" providerId="LiveId" clId="{FCBDC32B-F786-428F-BCE7-D7090AC8F28E}" dt="2024-12-01T18:37:10.434" v="837" actId="931"/>
          <ac:spMkLst>
            <pc:docMk/>
            <pc:sldMk cId="1167391529" sldId="300"/>
            <ac:spMk id="7" creationId="{7D7A7E7D-D52F-7871-27B5-9546BC128452}"/>
          </ac:spMkLst>
        </pc:spChg>
        <pc:spChg chg="add del mod">
          <ac:chgData name="Moksha Choksi" userId="b1b27148eb5c6827" providerId="LiveId" clId="{FCBDC32B-F786-428F-BCE7-D7090AC8F28E}" dt="2024-12-01T18:40:53.520" v="839" actId="931"/>
          <ac:spMkLst>
            <pc:docMk/>
            <pc:sldMk cId="1167391529" sldId="300"/>
            <ac:spMk id="11" creationId="{188FDA4A-345E-42F7-41CB-9950A01841F7}"/>
          </ac:spMkLst>
        </pc:spChg>
        <pc:spChg chg="add del mod">
          <ac:chgData name="Moksha Choksi" userId="b1b27148eb5c6827" providerId="LiveId" clId="{FCBDC32B-F786-428F-BCE7-D7090AC8F28E}" dt="2024-12-01T18:41:26.546" v="844" actId="931"/>
          <ac:spMkLst>
            <pc:docMk/>
            <pc:sldMk cId="1167391529" sldId="300"/>
            <ac:spMk id="15" creationId="{1141A853-5D4E-6D39-7DCE-4131455CB7EB}"/>
          </ac:spMkLst>
        </pc:spChg>
        <pc:spChg chg="add del mod">
          <ac:chgData name="Moksha Choksi" userId="b1b27148eb5c6827" providerId="LiveId" clId="{FCBDC32B-F786-428F-BCE7-D7090AC8F28E}" dt="2024-12-01T20:34:18.010" v="1004" actId="931"/>
          <ac:spMkLst>
            <pc:docMk/>
            <pc:sldMk cId="1167391529" sldId="300"/>
            <ac:spMk id="19" creationId="{495C78BA-3674-7EE8-3605-B28A9ACB50A5}"/>
          </ac:spMkLst>
        </pc:spChg>
        <pc:picChg chg="add del mod">
          <ac:chgData name="Moksha Choksi" userId="b1b27148eb5c6827" providerId="LiveId" clId="{FCBDC32B-F786-428F-BCE7-D7090AC8F28E}" dt="2024-12-01T18:36:37.490" v="835" actId="478"/>
          <ac:picMkLst>
            <pc:docMk/>
            <pc:sldMk cId="1167391529" sldId="300"/>
            <ac:picMk id="5" creationId="{7645EBFB-425F-CE33-FED0-010A67370818}"/>
          </ac:picMkLst>
        </pc:picChg>
        <pc:picChg chg="add del mod">
          <ac:chgData name="Moksha Choksi" userId="b1b27148eb5c6827" providerId="LiveId" clId="{FCBDC32B-F786-428F-BCE7-D7090AC8F28E}" dt="2024-12-01T18:38:08.681" v="838" actId="478"/>
          <ac:picMkLst>
            <pc:docMk/>
            <pc:sldMk cId="1167391529" sldId="300"/>
            <ac:picMk id="9" creationId="{F8CA16FF-030F-9522-BEB3-FE95EC0F9356}"/>
          </ac:picMkLst>
        </pc:picChg>
        <pc:picChg chg="add del mod">
          <ac:chgData name="Moksha Choksi" userId="b1b27148eb5c6827" providerId="LiveId" clId="{FCBDC32B-F786-428F-BCE7-D7090AC8F28E}" dt="2024-12-01T18:41:03.432" v="842" actId="478"/>
          <ac:picMkLst>
            <pc:docMk/>
            <pc:sldMk cId="1167391529" sldId="300"/>
            <ac:picMk id="13" creationId="{EACA0484-9302-B0CD-22DC-865CD900E675}"/>
          </ac:picMkLst>
        </pc:picChg>
        <pc:picChg chg="add del mod">
          <ac:chgData name="Moksha Choksi" userId="b1b27148eb5c6827" providerId="LiveId" clId="{FCBDC32B-F786-428F-BCE7-D7090AC8F28E}" dt="2024-12-01T20:34:04.805" v="1003" actId="478"/>
          <ac:picMkLst>
            <pc:docMk/>
            <pc:sldMk cId="1167391529" sldId="300"/>
            <ac:picMk id="17" creationId="{A8E87008-B1DD-EDE7-63A9-4C56BF91FF69}"/>
          </ac:picMkLst>
        </pc:picChg>
        <pc:picChg chg="add mod">
          <ac:chgData name="Moksha Choksi" userId="b1b27148eb5c6827" providerId="LiveId" clId="{FCBDC32B-F786-428F-BCE7-D7090AC8F28E}" dt="2024-12-01T20:34:23.275" v="1005" actId="1076"/>
          <ac:picMkLst>
            <pc:docMk/>
            <pc:sldMk cId="1167391529" sldId="300"/>
            <ac:picMk id="21" creationId="{25697817-D306-824B-C6AE-084608A10B8C}"/>
          </ac:picMkLst>
        </pc:picChg>
      </pc:sldChg>
      <pc:sldChg chg="modSp new del mod">
        <pc:chgData name="Moksha Choksi" userId="b1b27148eb5c6827" providerId="LiveId" clId="{FCBDC32B-F786-428F-BCE7-D7090AC8F28E}" dt="2024-12-01T17:42:55.685" v="577" actId="680"/>
        <pc:sldMkLst>
          <pc:docMk/>
          <pc:sldMk cId="3203477392" sldId="300"/>
        </pc:sldMkLst>
        <pc:spChg chg="mod">
          <ac:chgData name="Moksha Choksi" userId="b1b27148eb5c6827" providerId="LiveId" clId="{FCBDC32B-F786-428F-BCE7-D7090AC8F28E}" dt="2024-12-01T17:42:55.291" v="576" actId="14100"/>
          <ac:spMkLst>
            <pc:docMk/>
            <pc:sldMk cId="3203477392" sldId="300"/>
            <ac:spMk id="2" creationId="{0C77F364-4F9F-3F33-8B67-7E97AE48AF4A}"/>
          </ac:spMkLst>
        </pc:spChg>
        <pc:spChg chg="mod">
          <ac:chgData name="Moksha Choksi" userId="b1b27148eb5c6827" providerId="LiveId" clId="{FCBDC32B-F786-428F-BCE7-D7090AC8F28E}" dt="2024-12-01T17:42:54.754" v="574" actId="14100"/>
          <ac:spMkLst>
            <pc:docMk/>
            <pc:sldMk cId="3203477392" sldId="300"/>
            <ac:spMk id="3" creationId="{9EFAA9C8-7BB3-602D-08ED-6F4C6FCE40C0}"/>
          </ac:spMkLst>
        </pc:spChg>
      </pc:sldChg>
      <pc:sldChg chg="addSp modSp new mod">
        <pc:chgData name="Moksha Choksi" userId="b1b27148eb5c6827" providerId="LiveId" clId="{FCBDC32B-F786-428F-BCE7-D7090AC8F28E}" dt="2024-12-01T20:30:31.747" v="1002" actId="20577"/>
        <pc:sldMkLst>
          <pc:docMk/>
          <pc:sldMk cId="1999117336" sldId="301"/>
        </pc:sldMkLst>
        <pc:spChg chg="add mod">
          <ac:chgData name="Moksha Choksi" userId="b1b27148eb5c6827" providerId="LiveId" clId="{FCBDC32B-F786-428F-BCE7-D7090AC8F28E}" dt="2024-12-01T20:30:31.747" v="1002" actId="20577"/>
          <ac:spMkLst>
            <pc:docMk/>
            <pc:sldMk cId="1999117336" sldId="301"/>
            <ac:spMk id="2" creationId="{27488018-9822-8016-3888-3DD234422CCC}"/>
          </ac:spMkLst>
        </pc:spChg>
      </pc:sldChg>
      <pc:sldChg chg="addSp modSp new mod ord">
        <pc:chgData name="Moksha Choksi" userId="b1b27148eb5c6827" providerId="LiveId" clId="{FCBDC32B-F786-428F-BCE7-D7090AC8F28E}" dt="2024-12-01T20:41:10.696" v="1032" actId="113"/>
        <pc:sldMkLst>
          <pc:docMk/>
          <pc:sldMk cId="2350371309" sldId="302"/>
        </pc:sldMkLst>
        <pc:spChg chg="add mod">
          <ac:chgData name="Moksha Choksi" userId="b1b27148eb5c6827" providerId="LiveId" clId="{FCBDC32B-F786-428F-BCE7-D7090AC8F28E}" dt="2024-12-01T20:41:10.696" v="1032" actId="113"/>
          <ac:spMkLst>
            <pc:docMk/>
            <pc:sldMk cId="2350371309" sldId="302"/>
            <ac:spMk id="4" creationId="{DE528C1C-9A68-111B-8315-E987C99F8BE9}"/>
          </ac:spMkLst>
        </pc:spChg>
        <pc:picChg chg="add mod">
          <ac:chgData name="Moksha Choksi" userId="b1b27148eb5c6827" providerId="LiveId" clId="{FCBDC32B-F786-428F-BCE7-D7090AC8F28E}" dt="2024-12-01T20:37:41.066" v="1011" actId="931"/>
          <ac:picMkLst>
            <pc:docMk/>
            <pc:sldMk cId="2350371309" sldId="302"/>
            <ac:picMk id="3" creationId="{FFDA0F3B-D4C3-103D-995A-0A76245556CD}"/>
          </ac:picMkLst>
        </pc:picChg>
      </pc:sldChg>
      <pc:sldChg chg="addSp modSp new mod">
        <pc:chgData name="Moksha Choksi" userId="b1b27148eb5c6827" providerId="LiveId" clId="{FCBDC32B-F786-428F-BCE7-D7090AC8F28E}" dt="2024-12-01T21:23:48.364" v="1053" actId="115"/>
        <pc:sldMkLst>
          <pc:docMk/>
          <pc:sldMk cId="2975671033" sldId="303"/>
        </pc:sldMkLst>
        <pc:spChg chg="add mod">
          <ac:chgData name="Moksha Choksi" userId="b1b27148eb5c6827" providerId="LiveId" clId="{FCBDC32B-F786-428F-BCE7-D7090AC8F28E}" dt="2024-12-01T21:23:48.364" v="1053" actId="115"/>
          <ac:spMkLst>
            <pc:docMk/>
            <pc:sldMk cId="2975671033" sldId="303"/>
            <ac:spMk id="4" creationId="{625ECFDE-BFAD-4CE4-A78F-60F22951EC84}"/>
          </ac:spMkLst>
        </pc:spChg>
        <pc:picChg chg="add mod">
          <ac:chgData name="Moksha Choksi" userId="b1b27148eb5c6827" providerId="LiveId" clId="{FCBDC32B-F786-428F-BCE7-D7090AC8F28E}" dt="2024-12-01T21:21:32.119" v="1035" actId="14100"/>
          <ac:picMkLst>
            <pc:docMk/>
            <pc:sldMk cId="2975671033" sldId="303"/>
            <ac:picMk id="3" creationId="{D295F9B7-2CA2-3ABA-5537-15665AD580F5}"/>
          </ac:picMkLst>
        </pc:picChg>
      </pc:sldChg>
      <pc:sldChg chg="addSp modSp new mod modAnim">
        <pc:chgData name="Moksha Choksi" userId="b1b27148eb5c6827" providerId="LiveId" clId="{FCBDC32B-F786-428F-BCE7-D7090AC8F28E}" dt="2024-12-01T21:28:31.934" v="1069" actId="1076"/>
        <pc:sldMkLst>
          <pc:docMk/>
          <pc:sldMk cId="1434184074" sldId="304"/>
        </pc:sldMkLst>
        <pc:picChg chg="add mod">
          <ac:chgData name="Moksha Choksi" userId="b1b27148eb5c6827" providerId="LiveId" clId="{FCBDC32B-F786-428F-BCE7-D7090AC8F28E}" dt="2024-12-01T21:28:31.934" v="1069" actId="1076"/>
          <ac:picMkLst>
            <pc:docMk/>
            <pc:sldMk cId="1434184074" sldId="304"/>
            <ac:picMk id="2" creationId="{986A2884-14F2-10EF-9812-258C7D62E8D6}"/>
          </ac:picMkLst>
        </pc:picChg>
      </pc:sldChg>
      <pc:sldChg chg="new del">
        <pc:chgData name="Moksha Choksi" userId="b1b27148eb5c6827" providerId="LiveId" clId="{FCBDC32B-F786-428F-BCE7-D7090AC8F28E}" dt="2024-12-01T21:24:18.866" v="1055" actId="2696"/>
        <pc:sldMkLst>
          <pc:docMk/>
          <pc:sldMk cId="3148445698" sldId="304"/>
        </pc:sldMkLst>
      </pc:sldChg>
      <pc:sldChg chg="addSp delSp modSp new mod">
        <pc:chgData name="Moksha Choksi" userId="b1b27148eb5c6827" providerId="LiveId" clId="{FCBDC32B-F786-428F-BCE7-D7090AC8F28E}" dt="2024-12-01T22:10:19.578" v="2014" actId="5793"/>
        <pc:sldMkLst>
          <pc:docMk/>
          <pc:sldMk cId="1019928741" sldId="305"/>
        </pc:sldMkLst>
        <pc:spChg chg="mod">
          <ac:chgData name="Moksha Choksi" userId="b1b27148eb5c6827" providerId="LiveId" clId="{FCBDC32B-F786-428F-BCE7-D7090AC8F28E}" dt="2024-12-01T21:31:11.882" v="1106" actId="115"/>
          <ac:spMkLst>
            <pc:docMk/>
            <pc:sldMk cId="1019928741" sldId="305"/>
            <ac:spMk id="2" creationId="{7FA5EF8C-5B4D-0E85-D12B-944754D4F2A8}"/>
          </ac:spMkLst>
        </pc:spChg>
        <pc:spChg chg="add del mod">
          <ac:chgData name="Moksha Choksi" userId="b1b27148eb5c6827" providerId="LiveId" clId="{FCBDC32B-F786-428F-BCE7-D7090AC8F28E}" dt="2024-12-01T21:50:23.797" v="1112"/>
          <ac:spMkLst>
            <pc:docMk/>
            <pc:sldMk cId="1019928741" sldId="305"/>
            <ac:spMk id="3" creationId="{DB763A04-4A8E-5CD0-C60B-695D9C3CDA3F}"/>
          </ac:spMkLst>
        </pc:spChg>
        <pc:spChg chg="add mod">
          <ac:chgData name="Moksha Choksi" userId="b1b27148eb5c6827" providerId="LiveId" clId="{FCBDC32B-F786-428F-BCE7-D7090AC8F28E}" dt="2024-12-01T21:38:48.381" v="1109"/>
          <ac:spMkLst>
            <pc:docMk/>
            <pc:sldMk cId="1019928741" sldId="305"/>
            <ac:spMk id="4" creationId="{6E446005-E94C-3EEF-DFC7-15A016952611}"/>
          </ac:spMkLst>
        </pc:spChg>
        <pc:spChg chg="add mod">
          <ac:chgData name="Moksha Choksi" userId="b1b27148eb5c6827" providerId="LiveId" clId="{FCBDC32B-F786-428F-BCE7-D7090AC8F28E}" dt="2024-12-01T21:40:15.957" v="1111"/>
          <ac:spMkLst>
            <pc:docMk/>
            <pc:sldMk cId="1019928741" sldId="305"/>
            <ac:spMk id="5" creationId="{002216B8-B863-6A5D-D882-7075D59A4B2E}"/>
          </ac:spMkLst>
        </pc:spChg>
        <pc:spChg chg="add mod">
          <ac:chgData name="Moksha Choksi" userId="b1b27148eb5c6827" providerId="LiveId" clId="{FCBDC32B-F786-428F-BCE7-D7090AC8F28E}" dt="2024-12-01T22:10:19.578" v="2014" actId="5793"/>
          <ac:spMkLst>
            <pc:docMk/>
            <pc:sldMk cId="1019928741" sldId="305"/>
            <ac:spMk id="6" creationId="{F49A882E-FF67-807D-9D77-DF6C0010311A}"/>
          </ac:spMkLst>
        </pc:spChg>
      </pc:sldChg>
      <pc:sldChg chg="addSp delSp modSp new mod">
        <pc:chgData name="Moksha Choksi" userId="b1b27148eb5c6827" providerId="LiveId" clId="{FCBDC32B-F786-428F-BCE7-D7090AC8F28E}" dt="2024-12-01T23:59:53.676" v="3739" actId="1076"/>
        <pc:sldMkLst>
          <pc:docMk/>
          <pc:sldMk cId="740060643" sldId="306"/>
        </pc:sldMkLst>
        <pc:spChg chg="mod">
          <ac:chgData name="Moksha Choksi" userId="b1b27148eb5c6827" providerId="LiveId" clId="{FCBDC32B-F786-428F-BCE7-D7090AC8F28E}" dt="2024-12-01T22:11:17.287" v="2040" actId="14100"/>
          <ac:spMkLst>
            <pc:docMk/>
            <pc:sldMk cId="740060643" sldId="306"/>
            <ac:spMk id="2" creationId="{04DD7BEF-BD18-32DE-A19D-622B913334CD}"/>
          </ac:spMkLst>
        </pc:spChg>
        <pc:spChg chg="del mod">
          <ac:chgData name="Moksha Choksi" userId="b1b27148eb5c6827" providerId="LiveId" clId="{FCBDC32B-F786-428F-BCE7-D7090AC8F28E}" dt="2024-12-01T22:56:57.094" v="2649" actId="931"/>
          <ac:spMkLst>
            <pc:docMk/>
            <pc:sldMk cId="740060643" sldId="306"/>
            <ac:spMk id="3" creationId="{C1C46003-4E38-A561-AED6-895050372ADE}"/>
          </ac:spMkLst>
        </pc:spChg>
        <pc:spChg chg="add del mod">
          <ac:chgData name="Moksha Choksi" userId="b1b27148eb5c6827" providerId="LiveId" clId="{FCBDC32B-F786-428F-BCE7-D7090AC8F28E}" dt="2024-12-01T23:59:46.743" v="3738" actId="931"/>
          <ac:spMkLst>
            <pc:docMk/>
            <pc:sldMk cId="740060643" sldId="306"/>
            <ac:spMk id="4" creationId="{F44B7F13-BA39-D5FF-90A5-38EE0F6F8635}"/>
          </ac:spMkLst>
        </pc:spChg>
        <pc:spChg chg="add del mod">
          <ac:chgData name="Moksha Choksi" userId="b1b27148eb5c6827" providerId="LiveId" clId="{FCBDC32B-F786-428F-BCE7-D7090AC8F28E}" dt="2024-12-01T23:10:54.581" v="2698" actId="931"/>
          <ac:spMkLst>
            <pc:docMk/>
            <pc:sldMk cId="740060643" sldId="306"/>
            <ac:spMk id="7" creationId="{F9A65FE7-2124-BE79-2B8B-3FF08BD3E00E}"/>
          </ac:spMkLst>
        </pc:spChg>
        <pc:picChg chg="add del mod">
          <ac:chgData name="Moksha Choksi" userId="b1b27148eb5c6827" providerId="LiveId" clId="{FCBDC32B-F786-428F-BCE7-D7090AC8F28E}" dt="2024-12-01T23:10:47.831" v="2697" actId="478"/>
          <ac:picMkLst>
            <pc:docMk/>
            <pc:sldMk cId="740060643" sldId="306"/>
            <ac:picMk id="5" creationId="{561BF604-BDED-0A4A-375F-6AAEC12FA883}"/>
          </ac:picMkLst>
        </pc:picChg>
        <pc:picChg chg="add mod">
          <ac:chgData name="Moksha Choksi" userId="b1b27148eb5c6827" providerId="LiveId" clId="{FCBDC32B-F786-428F-BCE7-D7090AC8F28E}" dt="2024-12-01T23:59:53.676" v="3739" actId="1076"/>
          <ac:picMkLst>
            <pc:docMk/>
            <pc:sldMk cId="740060643" sldId="306"/>
            <ac:picMk id="6" creationId="{90C52D35-B794-405D-BE06-0912389BD8A8}"/>
          </ac:picMkLst>
        </pc:picChg>
        <pc:picChg chg="add del mod">
          <ac:chgData name="Moksha Choksi" userId="b1b27148eb5c6827" providerId="LiveId" clId="{FCBDC32B-F786-428F-BCE7-D7090AC8F28E}" dt="2024-12-01T23:59:17.346" v="3737" actId="478"/>
          <ac:picMkLst>
            <pc:docMk/>
            <pc:sldMk cId="740060643" sldId="306"/>
            <ac:picMk id="9" creationId="{39A82070-8F82-CDFB-5AB7-D380CC6706A8}"/>
          </ac:picMkLst>
        </pc:picChg>
      </pc:sldChg>
      <pc:sldChg chg="addSp delSp modSp new mod">
        <pc:chgData name="Moksha Choksi" userId="b1b27148eb5c6827" providerId="LiveId" clId="{FCBDC32B-F786-428F-BCE7-D7090AC8F28E}" dt="2024-12-01T22:46:32.574" v="2648" actId="20577"/>
        <pc:sldMkLst>
          <pc:docMk/>
          <pc:sldMk cId="3505430096" sldId="307"/>
        </pc:sldMkLst>
        <pc:spChg chg="mod">
          <ac:chgData name="Moksha Choksi" userId="b1b27148eb5c6827" providerId="LiveId" clId="{FCBDC32B-F786-428F-BCE7-D7090AC8F28E}" dt="2024-12-01T22:35:29.496" v="2081" actId="115"/>
          <ac:spMkLst>
            <pc:docMk/>
            <pc:sldMk cId="3505430096" sldId="307"/>
            <ac:spMk id="2" creationId="{D22F02F1-B6CF-E100-52AE-4241D741DA9A}"/>
          </ac:spMkLst>
        </pc:spChg>
        <pc:spChg chg="del mod">
          <ac:chgData name="Moksha Choksi" userId="b1b27148eb5c6827" providerId="LiveId" clId="{FCBDC32B-F786-428F-BCE7-D7090AC8F28E}" dt="2024-12-01T22:37:55.100" v="2083" actId="3680"/>
          <ac:spMkLst>
            <pc:docMk/>
            <pc:sldMk cId="3505430096" sldId="307"/>
            <ac:spMk id="3" creationId="{2116ED1D-A698-402C-D84D-53EC7A4EBA83}"/>
          </ac:spMkLst>
        </pc:spChg>
        <pc:graphicFrameChg chg="add mod ord modGraphic">
          <ac:chgData name="Moksha Choksi" userId="b1b27148eb5c6827" providerId="LiveId" clId="{FCBDC32B-F786-428F-BCE7-D7090AC8F28E}" dt="2024-12-01T22:46:32.574" v="2648" actId="20577"/>
          <ac:graphicFrameMkLst>
            <pc:docMk/>
            <pc:sldMk cId="3505430096" sldId="307"/>
            <ac:graphicFrameMk id="4" creationId="{F4A2B4F4-9C40-6ED0-9E32-4A7062BF3940}"/>
          </ac:graphicFrameMkLst>
        </pc:graphicFrameChg>
      </pc:sldChg>
      <pc:sldChg chg="modSp new mod">
        <pc:chgData name="Moksha Choksi" userId="b1b27148eb5c6827" providerId="LiveId" clId="{FCBDC32B-F786-428F-BCE7-D7090AC8F28E}" dt="2024-12-01T23:08:03.826" v="2695" actId="5793"/>
        <pc:sldMkLst>
          <pc:docMk/>
          <pc:sldMk cId="3466348934" sldId="308"/>
        </pc:sldMkLst>
        <pc:spChg chg="mod">
          <ac:chgData name="Moksha Choksi" userId="b1b27148eb5c6827" providerId="LiveId" clId="{FCBDC32B-F786-428F-BCE7-D7090AC8F28E}" dt="2024-12-01T23:00:42.514" v="2672" actId="115"/>
          <ac:spMkLst>
            <pc:docMk/>
            <pc:sldMk cId="3466348934" sldId="308"/>
            <ac:spMk id="2" creationId="{6E9ABFE6-1E43-9A23-0855-0BF090C73341}"/>
          </ac:spMkLst>
        </pc:spChg>
        <pc:spChg chg="mod">
          <ac:chgData name="Moksha Choksi" userId="b1b27148eb5c6827" providerId="LiveId" clId="{FCBDC32B-F786-428F-BCE7-D7090AC8F28E}" dt="2024-12-01T23:08:03.826" v="2695" actId="5793"/>
          <ac:spMkLst>
            <pc:docMk/>
            <pc:sldMk cId="3466348934" sldId="308"/>
            <ac:spMk id="3" creationId="{A59D2007-F589-DCEC-0F37-816A264306BA}"/>
          </ac:spMkLst>
        </pc:spChg>
      </pc:sldChg>
      <pc:sldChg chg="modSp new mod">
        <pc:chgData name="Moksha Choksi" userId="b1b27148eb5c6827" providerId="LiveId" clId="{FCBDC32B-F786-428F-BCE7-D7090AC8F28E}" dt="2024-12-01T23:47:54.827" v="3679" actId="1076"/>
        <pc:sldMkLst>
          <pc:docMk/>
          <pc:sldMk cId="4024350182" sldId="309"/>
        </pc:sldMkLst>
        <pc:spChg chg="mod">
          <ac:chgData name="Moksha Choksi" userId="b1b27148eb5c6827" providerId="LiveId" clId="{FCBDC32B-F786-428F-BCE7-D7090AC8F28E}" dt="2024-12-01T23:47:54.827" v="3679" actId="1076"/>
          <ac:spMkLst>
            <pc:docMk/>
            <pc:sldMk cId="4024350182" sldId="309"/>
            <ac:spMk id="2" creationId="{1950B771-10BF-0A2B-F714-E8421998C323}"/>
          </ac:spMkLst>
        </pc:spChg>
        <pc:spChg chg="mod">
          <ac:chgData name="Moksha Choksi" userId="b1b27148eb5c6827" providerId="LiveId" clId="{FCBDC32B-F786-428F-BCE7-D7090AC8F28E}" dt="2024-12-01T23:47:49.713" v="3678" actId="14100"/>
          <ac:spMkLst>
            <pc:docMk/>
            <pc:sldMk cId="4024350182" sldId="309"/>
            <ac:spMk id="3" creationId="{967E03F6-6177-BD68-B67F-D08991ECCF39}"/>
          </ac:spMkLst>
        </pc:spChg>
      </pc:sldChg>
      <pc:sldChg chg="modSp new mod">
        <pc:chgData name="Moksha Choksi" userId="b1b27148eb5c6827" providerId="LiveId" clId="{FCBDC32B-F786-428F-BCE7-D7090AC8F28E}" dt="2024-12-01T23:47:40.419" v="3676" actId="1076"/>
        <pc:sldMkLst>
          <pc:docMk/>
          <pc:sldMk cId="2505188375" sldId="310"/>
        </pc:sldMkLst>
        <pc:spChg chg="mod">
          <ac:chgData name="Moksha Choksi" userId="b1b27148eb5c6827" providerId="LiveId" clId="{FCBDC32B-F786-428F-BCE7-D7090AC8F28E}" dt="2024-12-01T23:47:40.419" v="3676" actId="1076"/>
          <ac:spMkLst>
            <pc:docMk/>
            <pc:sldMk cId="2505188375" sldId="310"/>
            <ac:spMk id="2" creationId="{7ACE8926-7AFC-027E-4DC7-BBDADDBB7D2C}"/>
          </ac:spMkLst>
        </pc:spChg>
        <pc:spChg chg="mod">
          <ac:chgData name="Moksha Choksi" userId="b1b27148eb5c6827" providerId="LiveId" clId="{FCBDC32B-F786-428F-BCE7-D7090AC8F28E}" dt="2024-12-01T23:47:30.838" v="3675" actId="1076"/>
          <ac:spMkLst>
            <pc:docMk/>
            <pc:sldMk cId="2505188375" sldId="310"/>
            <ac:spMk id="3" creationId="{7958C981-3B24-D157-ADA7-EF08B7359505}"/>
          </ac:spMkLst>
        </pc:spChg>
      </pc:sldChg>
      <pc:sldChg chg="addSp modSp new mod">
        <pc:chgData name="Moksha Choksi" userId="b1b27148eb5c6827" providerId="LiveId" clId="{FCBDC32B-F786-428F-BCE7-D7090AC8F28E}" dt="2024-12-01T23:54:02.279" v="3720" actId="1076"/>
        <pc:sldMkLst>
          <pc:docMk/>
          <pc:sldMk cId="3597199865" sldId="311"/>
        </pc:sldMkLst>
        <pc:spChg chg="add mod">
          <ac:chgData name="Moksha Choksi" userId="b1b27148eb5c6827" providerId="LiveId" clId="{FCBDC32B-F786-428F-BCE7-D7090AC8F28E}" dt="2024-12-01T23:51:01.706" v="3696" actId="115"/>
          <ac:spMkLst>
            <pc:docMk/>
            <pc:sldMk cId="3597199865" sldId="311"/>
            <ac:spMk id="2" creationId="{1B551E5D-6019-BCF1-C111-A20BA5323E0C}"/>
          </ac:spMkLst>
        </pc:spChg>
        <pc:picChg chg="add mod">
          <ac:chgData name="Moksha Choksi" userId="b1b27148eb5c6827" providerId="LiveId" clId="{FCBDC32B-F786-428F-BCE7-D7090AC8F28E}" dt="2024-12-01T23:53:40.299" v="3712" actId="14100"/>
          <ac:picMkLst>
            <pc:docMk/>
            <pc:sldMk cId="3597199865" sldId="311"/>
            <ac:picMk id="4" creationId="{218883EC-5ABA-53DF-4AC5-AFD44757C91B}"/>
          </ac:picMkLst>
        </pc:picChg>
        <pc:picChg chg="add mod">
          <ac:chgData name="Moksha Choksi" userId="b1b27148eb5c6827" providerId="LiveId" clId="{FCBDC32B-F786-428F-BCE7-D7090AC8F28E}" dt="2024-12-01T23:53:31.590" v="3708" actId="1076"/>
          <ac:picMkLst>
            <pc:docMk/>
            <pc:sldMk cId="3597199865" sldId="311"/>
            <ac:picMk id="6" creationId="{A16F4FE9-D7BC-65D8-2210-922F00ED93D5}"/>
          </ac:picMkLst>
        </pc:picChg>
        <pc:picChg chg="add mod">
          <ac:chgData name="Moksha Choksi" userId="b1b27148eb5c6827" providerId="LiveId" clId="{FCBDC32B-F786-428F-BCE7-D7090AC8F28E}" dt="2024-12-01T23:54:02.279" v="3720" actId="1076"/>
          <ac:picMkLst>
            <pc:docMk/>
            <pc:sldMk cId="3597199865" sldId="311"/>
            <ac:picMk id="8" creationId="{6BDF44C8-8E8C-0C9E-A950-E788A5B8B1D6}"/>
          </ac:picMkLst>
        </pc:picChg>
      </pc:sldChg>
      <pc:sldChg chg="addSp modSp new mod">
        <pc:chgData name="Moksha Choksi" userId="b1b27148eb5c6827" providerId="LiveId" clId="{FCBDC32B-F786-428F-BCE7-D7090AC8F28E}" dt="2024-12-01T23:54:38.147" v="3736" actId="1076"/>
        <pc:sldMkLst>
          <pc:docMk/>
          <pc:sldMk cId="3809815088" sldId="312"/>
        </pc:sldMkLst>
        <pc:spChg chg="add mod">
          <ac:chgData name="Moksha Choksi" userId="b1b27148eb5c6827" providerId="LiveId" clId="{FCBDC32B-F786-428F-BCE7-D7090AC8F28E}" dt="2024-12-01T23:54:38.147" v="3736" actId="1076"/>
          <ac:spMkLst>
            <pc:docMk/>
            <pc:sldMk cId="3809815088" sldId="312"/>
            <ac:spMk id="2" creationId="{54130EF0-78B2-2BA5-4A0A-728DC5294044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32190D-0849-4EF5-B409-BDE3E8DAB180}" type="datetimeFigureOut">
              <a:rPr lang="en-IN" smtClean="0"/>
              <a:t>02-12-2024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32953B-7C13-4569-9E80-A1AC6810FDB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641994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32953B-7C13-4569-9E80-A1AC6810FDBB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36675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12/2/2024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13444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F40B7-36AB-4376-BE14-EF7004D79BB9}" type="datetime1">
              <a:rPr lang="en-US" smtClean="0"/>
              <a:t>12/2/2024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30085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7CAB8-DCAE-46A5-AADA-B3FAD11A54E0}" type="datetime1">
              <a:rPr lang="en-US" smtClean="0"/>
              <a:t>12/2/2024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99999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12/2/2024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04002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12/2/2024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79602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12/2/2024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99875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12/2/2024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76868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12/2/2024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19674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12/2/2024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78246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12/2/2024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8635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12/2/2024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913042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12/2/2024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32156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000" i="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electronoobs.com/eng_arduino_Adafruit_Sensor.php" TargetMode="External"/><Relationship Id="rId3" Type="http://schemas.openxmlformats.org/officeDocument/2006/relationships/hyperlink" Target="https://youtu.be/N_sWjcKR1Nw?si=IKpCycVWp4eJ3Gxa" TargetMode="External"/><Relationship Id="rId7" Type="http://schemas.openxmlformats.org/officeDocument/2006/relationships/hyperlink" Target="https://docs.arduino.cc/libraries/adafruit-unified-sensor/" TargetMode="External"/><Relationship Id="rId2" Type="http://schemas.openxmlformats.org/officeDocument/2006/relationships/hyperlink" Target="https://youtu.be/xQfC72VeV7Y?si=dQpDRnbdeWiXfb1G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edium.com/@karkhanaclub/interfacing-oled-display-using-arduino-6d3fed2bd648" TargetMode="External"/><Relationship Id="rId5" Type="http://schemas.openxmlformats.org/officeDocument/2006/relationships/hyperlink" Target="https://youtu.be/fjVbcaKW2r0?si=HbBlG6mdrG0bgG2w" TargetMode="External"/><Relationship Id="rId10" Type="http://schemas.openxmlformats.org/officeDocument/2006/relationships/hyperlink" Target="https://youtu.be/fjVbcaKW2r0?si=UO1zU-bg-s566O2-" TargetMode="External"/><Relationship Id="rId4" Type="http://schemas.openxmlformats.org/officeDocument/2006/relationships/hyperlink" Target="https://youtu.be/7Wyw7jbHURM?si=PgzJga4APjZee8xJ" TargetMode="External"/><Relationship Id="rId9" Type="http://schemas.openxmlformats.org/officeDocument/2006/relationships/hyperlink" Target="https://youtu.be/7Wyw7jbHURM?si=unxlJZwJVvWTRsoD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9F73848-91FE-4D29-B0DC-BFC4084166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-839"/>
            <a:ext cx="12191980" cy="6858000"/>
          </a:xfrm>
          <a:prstGeom prst="rect">
            <a:avLst/>
          </a:prstGeom>
        </p:spPr>
      </p:pic>
      <p:sp>
        <p:nvSpPr>
          <p:cNvPr id="89" name="Rectangle 88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5067" y="1808532"/>
            <a:ext cx="5452527" cy="324093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61010" y="1975104"/>
            <a:ext cx="5120640" cy="290779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C3B467-088C-4F3D-A9A7-105C4E1E20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33793" y="2060812"/>
            <a:ext cx="4775075" cy="1925553"/>
          </a:xfrm>
        </p:spPr>
        <p:txBody>
          <a:bodyPr>
            <a:normAutofit/>
          </a:bodyPr>
          <a:lstStyle/>
          <a:p>
            <a:r>
              <a:rPr lang="en-US" sz="3000" dirty="0">
                <a:solidFill>
                  <a:schemeClr val="tx1"/>
                </a:solidFill>
              </a:rPr>
              <a:t>EW1 : Final eval</a:t>
            </a:r>
            <a:br>
              <a:rPr lang="en-US" sz="3000" dirty="0">
                <a:solidFill>
                  <a:schemeClr val="tx1"/>
                </a:solidFill>
              </a:rPr>
            </a:br>
            <a:r>
              <a:rPr lang="en-US" sz="3000" dirty="0">
                <a:solidFill>
                  <a:schemeClr val="tx1"/>
                </a:solidFill>
              </a:rPr>
              <a:t>Smart street lights</a:t>
            </a:r>
            <a:br>
              <a:rPr lang="en-US" sz="3000" dirty="0">
                <a:solidFill>
                  <a:schemeClr val="tx1"/>
                </a:solidFill>
              </a:rPr>
            </a:br>
            <a:r>
              <a:rPr lang="en-US" sz="2000" dirty="0">
                <a:solidFill>
                  <a:schemeClr val="tx1"/>
                </a:solidFill>
              </a:rPr>
              <a:t>moksha Choksi – 2024102048</a:t>
            </a:r>
            <a:br>
              <a:rPr lang="en-US" sz="2000" dirty="0">
                <a:solidFill>
                  <a:schemeClr val="tx1"/>
                </a:solidFill>
              </a:rPr>
            </a:br>
            <a:r>
              <a:rPr lang="en-US" sz="2000" dirty="0" err="1">
                <a:solidFill>
                  <a:schemeClr val="tx1"/>
                </a:solidFill>
              </a:rPr>
              <a:t>dhanika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kothari</a:t>
            </a:r>
            <a:r>
              <a:rPr lang="en-US" sz="2000" dirty="0">
                <a:solidFill>
                  <a:schemeClr val="tx1"/>
                </a:solidFill>
              </a:rPr>
              <a:t> – 2024102011</a:t>
            </a:r>
            <a:br>
              <a:rPr lang="en-US" sz="2000" dirty="0">
                <a:solidFill>
                  <a:schemeClr val="tx1"/>
                </a:solidFill>
              </a:rPr>
            </a:br>
            <a:r>
              <a:rPr lang="en-US" sz="2000" dirty="0">
                <a:solidFill>
                  <a:schemeClr val="tx1"/>
                </a:solidFill>
              </a:rPr>
              <a:t>team id 29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722DDC-8EEE-4A06-8DFE-B44871EAA2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33793" y="3995988"/>
            <a:ext cx="4775075" cy="559656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/>
                </a:solidFill>
              </a:rPr>
              <a:t>TA : ANANYA VARMA</a:t>
            </a:r>
          </a:p>
        </p:txBody>
      </p:sp>
    </p:spTree>
    <p:extLst>
      <p:ext uri="{BB962C8B-B14F-4D97-AF65-F5344CB8AC3E}">
        <p14:creationId xmlns:p14="http://schemas.microsoft.com/office/powerpoint/2010/main" val="42696815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WhatsApp Video 2024-12-02 at 02.43.14_2701b41a">
            <a:hlinkClick r:id="" action="ppaction://media"/>
            <a:extLst>
              <a:ext uri="{FF2B5EF4-FFF2-40B4-BE49-F238E27FC236}">
                <a16:creationId xmlns:a16="http://schemas.microsoft.com/office/drawing/2014/main" id="{986A2884-14F2-10EF-9812-258C7D62E8D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90632" y="740391"/>
            <a:ext cx="7410735" cy="537721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34184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24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A5EF8C-5B4D-0E85-D12B-944754D4F2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353693"/>
          </a:xfrm>
        </p:spPr>
        <p:txBody>
          <a:bodyPr>
            <a:noAutofit/>
          </a:bodyPr>
          <a:lstStyle/>
          <a:p>
            <a:pPr algn="ctr"/>
            <a:r>
              <a:rPr lang="en-US" sz="3000" b="1" u="sng" dirty="0"/>
              <a:t>KEY PERFORMANCE INDICATOR</a:t>
            </a:r>
            <a:endParaRPr lang="en-IN" sz="3000" b="1" u="sng" dirty="0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F49A882E-FF67-807D-9D77-DF6C0010311A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799933" y="1224511"/>
            <a:ext cx="10592133" cy="5216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venir Next LT Pro (Body)"/>
              </a:rPr>
              <a:t>1. Energy Efficiency</a:t>
            </a:r>
            <a:endParaRPr kumimoji="0" lang="en-US" altLang="en-US" sz="2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venir Next LT Pro (Body)"/>
            </a:endParaRPr>
          </a:p>
          <a:p>
            <a:pPr marL="274320" lvl="1" indent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en-US" altLang="en-US" sz="1700" dirty="0">
                <a:latin typeface="Avenir Next LT Pro (Body)"/>
              </a:rPr>
              <a:t>R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venir Next LT Pro (Body)"/>
              </a:rPr>
              <a:t>eduction in energy consumption by comparing power usage with conventional streetlights.</a:t>
            </a:r>
          </a:p>
          <a:p>
            <a:pPr marL="274320" lvl="1" indent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en-US" altLang="en-US" sz="1700" dirty="0">
                <a:latin typeface="Avenir Next LT Pro (Body)"/>
              </a:rPr>
              <a:t>D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venir Next LT Pro (Body)"/>
              </a:rPr>
              <a:t>im-to-bright transitions in minimizing energy wastage.</a:t>
            </a:r>
          </a:p>
          <a:p>
            <a:pPr marL="274320" lvl="1" indent="0" eaLnBrk="0" fontAlgn="base" hangingPunct="0">
              <a:spcBef>
                <a:spcPct val="0"/>
              </a:spcBef>
              <a:spcAft>
                <a:spcPct val="0"/>
              </a:spcAft>
              <a:buClrTx/>
              <a:buNone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venir Next LT Pro (Body)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US" altLang="en-US" sz="2100" b="1" dirty="0">
                <a:latin typeface="Avenir Next LT Pro (Body)"/>
              </a:rPr>
              <a:t>2. </a:t>
            </a:r>
            <a:r>
              <a:rPr kumimoji="0" lang="en-IN" altLang="en-US" sz="2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venir Next LT Pro (Body)"/>
                <a:cs typeface="Arial" panose="020B0604020202020204" pitchFamily="34" charset="0"/>
              </a:rPr>
              <a:t>. Light sensitivity and Automation</a:t>
            </a:r>
            <a:endParaRPr kumimoji="0" lang="en-US" altLang="en-US" sz="21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venir Next LT Pro (Body)"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r>
              <a:rPr lang="en-US" altLang="en-US" sz="1700" dirty="0">
                <a:latin typeface="Avenir Next LT Pro (Body)"/>
              </a:rPr>
              <a:t>As soon as the object is detected in the range of IR sensor immediately the lights start turning 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venir Next LT Pro (Body)"/>
              </a:rPr>
              <a:t>from dim to bright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venir Next LT Pro (Body)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21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venir Next LT Pro (Body)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US" altLang="en-US" sz="2100" b="1" dirty="0">
                <a:latin typeface="Avenir Next LT Pro (Body)"/>
              </a:rPr>
              <a:t>3. </a:t>
            </a:r>
            <a:r>
              <a:rPr lang="en-IN" sz="2100" b="1" dirty="0">
                <a:latin typeface="Avenir Next LT Pro (Body)"/>
                <a:cs typeface="Arial" panose="020B0604020202020204" pitchFamily="34" charset="0"/>
              </a:rPr>
              <a:t>Environmental Data Monitoring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r>
              <a:rPr lang="en-IN" sz="1700" dirty="0">
                <a:latin typeface="Avenir Next LT Pro (Body)"/>
                <a:cs typeface="Arial" panose="020B0604020202020204" pitchFamily="34" charset="0"/>
              </a:rPr>
              <a:t>Gives real time data of environmental condition which helps in various ways.</a:t>
            </a:r>
            <a:endParaRPr lang="en-IN" sz="2100" b="1" dirty="0">
              <a:latin typeface="Avenir Next LT Pro (Body)"/>
              <a:cs typeface="Arial" panose="020B0604020202020204" pitchFamily="34" charset="0"/>
            </a:endParaRPr>
          </a:p>
          <a:p>
            <a:pPr marL="274320" lvl="1" indent="0" eaLnBrk="0" fontAlgn="base" hangingPunct="0">
              <a:spcBef>
                <a:spcPct val="0"/>
              </a:spcBef>
              <a:spcAft>
                <a:spcPct val="0"/>
              </a:spcAft>
              <a:buClrTx/>
              <a:buNone/>
            </a:pPr>
            <a:endParaRPr kumimoji="0" lang="en-IN" altLang="en-US" sz="21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venir Next LT Pro (Body)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IN" altLang="en-US" sz="2100" b="1" dirty="0">
                <a:latin typeface="Avenir Next LT Pro (Body)"/>
                <a:cs typeface="Arial" panose="020B0604020202020204" pitchFamily="34" charset="0"/>
              </a:rPr>
              <a:t>4. Cost Efficient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r>
              <a:rPr lang="en-IN" altLang="en-US" sz="1700" dirty="0">
                <a:latin typeface="Avenir Next LT Pro (Body)"/>
                <a:cs typeface="Arial" panose="020B0604020202020204" pitchFamily="34" charset="0"/>
              </a:rPr>
              <a:t>On calculating the total cost it is way far better than traditional solution is an added advantage.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IN" altLang="en-US" sz="19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venir Next LT Pro (Body)"/>
              <a:cs typeface="Arial" panose="020B0604020202020204" pitchFamily="34" charset="0"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endParaRPr kumimoji="0" lang="en-US" altLang="en-US" sz="19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74320" lvl="1" indent="0" eaLnBrk="0" fontAlgn="base" hangingPunct="0">
              <a:spcBef>
                <a:spcPct val="0"/>
              </a:spcBef>
              <a:spcAft>
                <a:spcPct val="0"/>
              </a:spcAft>
              <a:buClrTx/>
              <a:buNone/>
            </a:pPr>
            <a:endParaRPr lang="en-US" altLang="en-US" sz="1700" dirty="0">
              <a:latin typeface="Arial" panose="020B0604020202020204" pitchFamily="34" charset="0"/>
            </a:endParaRPr>
          </a:p>
          <a:p>
            <a:pPr marL="274320" lvl="1" indent="0" eaLnBrk="0" fontAlgn="base" hangingPunct="0">
              <a:spcBef>
                <a:spcPct val="0"/>
              </a:spcBef>
              <a:spcAft>
                <a:spcPct val="0"/>
              </a:spcAft>
              <a:buClrTx/>
              <a:buNone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99287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DD7BEF-BD18-32DE-A19D-622B91333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667591"/>
          </a:xfrm>
        </p:spPr>
        <p:txBody>
          <a:bodyPr>
            <a:normAutofit/>
          </a:bodyPr>
          <a:lstStyle/>
          <a:p>
            <a:pPr algn="ctr"/>
            <a:r>
              <a:rPr lang="en-US" sz="3000" b="1" u="sng" dirty="0"/>
              <a:t>COST OF THE SOLUTION</a:t>
            </a:r>
            <a:endParaRPr lang="en-IN" sz="3000" b="1" u="sng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0C52D35-B794-405D-BE06-0912389BD8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28364" y="1782716"/>
            <a:ext cx="5335271" cy="3849687"/>
          </a:xfrm>
        </p:spPr>
      </p:pic>
    </p:spTree>
    <p:extLst>
      <p:ext uri="{BB962C8B-B14F-4D97-AF65-F5344CB8AC3E}">
        <p14:creationId xmlns:p14="http://schemas.microsoft.com/office/powerpoint/2010/main" val="7400606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2F02F1-B6CF-E100-52AE-4241D741D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340045"/>
          </a:xfrm>
        </p:spPr>
        <p:txBody>
          <a:bodyPr>
            <a:noAutofit/>
          </a:bodyPr>
          <a:lstStyle/>
          <a:p>
            <a:pPr algn="ctr"/>
            <a:r>
              <a:rPr lang="en-US" sz="3000" b="1" u="sng" dirty="0"/>
              <a:t>CONTRIBUTION OF TEAM MEMBERS</a:t>
            </a:r>
            <a:endParaRPr lang="en-IN" sz="3000" b="1" u="sng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F4A2B4F4-9C40-6ED0-9E32-4A7062BF394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08712536"/>
              </p:ext>
            </p:extLst>
          </p:nvPr>
        </p:nvGraphicFramePr>
        <p:xfrm>
          <a:off x="1066800" y="2103438"/>
          <a:ext cx="10058400" cy="2108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29200">
                  <a:extLst>
                    <a:ext uri="{9D8B030D-6E8A-4147-A177-3AD203B41FA5}">
                      <a16:colId xmlns:a16="http://schemas.microsoft.com/office/drawing/2014/main" val="3466961742"/>
                    </a:ext>
                  </a:extLst>
                </a:gridCol>
                <a:gridCol w="5029200">
                  <a:extLst>
                    <a:ext uri="{9D8B030D-6E8A-4147-A177-3AD203B41FA5}">
                      <a16:colId xmlns:a16="http://schemas.microsoft.com/office/drawing/2014/main" val="1931346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MOKSHA CHOKSI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DHANIKA KOTHARI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38856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RESEARCH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IR SENSOR CODE AND CIRCUIT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OLED CODE AND CIRCUIT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IN" dirty="0"/>
                        <a:t>FINAL CIRCUIT AND CODE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IN" dirty="0"/>
                        <a:t>REPORT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IN" dirty="0"/>
                        <a:t>SETUP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RESEARCH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LDR CODE AND CIRCUIT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IN" dirty="0"/>
                        <a:t>DHT22 SENSOR CODE AND CIRCUIT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IN" dirty="0"/>
                        <a:t>FINAL CIRCUIT AND CODE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IN" dirty="0"/>
                        <a:t>PPT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IN" dirty="0"/>
                        <a:t>SETUP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90163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054300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CE8926-7AFC-027E-4DC7-BBDADDBB7D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434165"/>
            <a:ext cx="10058400" cy="380988"/>
          </a:xfrm>
        </p:spPr>
        <p:txBody>
          <a:bodyPr>
            <a:noAutofit/>
          </a:bodyPr>
          <a:lstStyle/>
          <a:p>
            <a:pPr algn="ctr"/>
            <a:r>
              <a:rPr lang="en-US" sz="3000" b="1" u="sng" dirty="0"/>
              <a:t>REMARKS</a:t>
            </a:r>
            <a:endParaRPr lang="en-IN" sz="3000" b="1" u="sn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58C981-3B24-D157-ADA7-EF08B73595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5511" y="2306471"/>
            <a:ext cx="10058400" cy="1944806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It was exciting and fun to try new things out and think out of the box to search for sustainable ideas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Research done by the team enhanced our knowledge</a:t>
            </a:r>
            <a:endParaRPr lang="en-IN" sz="20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Made us more comfortable with Arduino and stuff.</a:t>
            </a:r>
          </a:p>
        </p:txBody>
      </p:sp>
    </p:spTree>
    <p:extLst>
      <p:ext uri="{BB962C8B-B14F-4D97-AF65-F5344CB8AC3E}">
        <p14:creationId xmlns:p14="http://schemas.microsoft.com/office/powerpoint/2010/main" val="25051883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50B771-10BF-0A2B-F714-E8421998C3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516052"/>
            <a:ext cx="10058400" cy="524290"/>
          </a:xfrm>
        </p:spPr>
        <p:txBody>
          <a:bodyPr>
            <a:normAutofit/>
          </a:bodyPr>
          <a:lstStyle/>
          <a:p>
            <a:pPr algn="ctr"/>
            <a:r>
              <a:rPr lang="en-IN" sz="3000" b="1" i="0" u="sng" strike="noStrike" baseline="0" dirty="0">
                <a:solidFill>
                  <a:srgbClr val="000000"/>
                </a:solidFill>
                <a:latin typeface="Avenir Next LT Pro Light (Headings)"/>
              </a:rPr>
              <a:t>LEARNINGS FROM THE PROJECT</a:t>
            </a:r>
            <a:endParaRPr lang="en-IN" sz="3000" b="1" u="sng" dirty="0">
              <a:latin typeface="Avenir Next LT Pro Light (Headings)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7E03F6-6177-BD68-B67F-D08991ECCF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8686" y="2235914"/>
            <a:ext cx="10058400" cy="2977532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000" dirty="0"/>
              <a:t>Enhanced our collaborative work 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/>
              <a:t>Addressed real – world challenges through creative and sustainable ideas.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/>
              <a:t>Got to know the </a:t>
            </a:r>
            <a:r>
              <a:rPr lang="en-US" sz="2000" dirty="0" err="1"/>
              <a:t>usecase</a:t>
            </a:r>
            <a:r>
              <a:rPr lang="en-US" sz="2000" dirty="0"/>
              <a:t> of diff libraries.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/>
              <a:t>Integrated sensors like </a:t>
            </a:r>
            <a:r>
              <a:rPr lang="en-IN" sz="2000" dirty="0"/>
              <a:t>IR , LDR , DHT22 with Arduino..</a:t>
            </a:r>
          </a:p>
          <a:p>
            <a:pPr marL="342900" indent="-342900">
              <a:buFont typeface="+mj-lt"/>
              <a:buAutoNum type="arabicPeriod"/>
            </a:pPr>
            <a:r>
              <a:rPr lang="en-IN" sz="2000" dirty="0"/>
              <a:t>Designing circuit and assembling PCB.</a:t>
            </a:r>
          </a:p>
          <a:p>
            <a:pPr marL="342900" indent="-342900">
              <a:buFont typeface="+mj-lt"/>
              <a:buAutoNum type="arabicPeriod"/>
            </a:pPr>
            <a:r>
              <a:rPr lang="en-IN" sz="2000" dirty="0"/>
              <a:t>Debugging Hardware and Software issues.</a:t>
            </a:r>
          </a:p>
          <a:p>
            <a:pPr marL="0" indent="0">
              <a:buNone/>
            </a:pPr>
            <a:endParaRPr lang="en-IN" sz="2000" dirty="0"/>
          </a:p>
          <a:p>
            <a:pPr marL="342900" indent="-342900">
              <a:buFont typeface="+mj-lt"/>
              <a:buAutoNum type="arabicPeriod"/>
            </a:pP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40243501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9ABFE6-1E43-9A23-0855-0BF090C733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387812"/>
          </a:xfrm>
        </p:spPr>
        <p:txBody>
          <a:bodyPr>
            <a:noAutofit/>
          </a:bodyPr>
          <a:lstStyle/>
          <a:p>
            <a:pPr algn="ctr"/>
            <a:r>
              <a:rPr lang="en-US" sz="3000" b="1" u="sng" dirty="0"/>
              <a:t>REFERENCES</a:t>
            </a:r>
            <a:endParaRPr lang="en-IN" sz="3000" b="1" u="sn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9D2007-F589-DCEC-0F37-816A264306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194179"/>
            <a:ext cx="10058400" cy="4758565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IN" dirty="0">
                <a:hlinkClick r:id="rId2"/>
              </a:rPr>
              <a:t>https://youtu.be/xQfC72VeV7Y?si=dQpDRnbdeWiXfb1G</a:t>
            </a:r>
            <a:endParaRPr lang="en-IN" dirty="0"/>
          </a:p>
          <a:p>
            <a:pPr>
              <a:buFont typeface="Arial" panose="020B0604020202020204" pitchFamily="34" charset="0"/>
              <a:buChar char="•"/>
            </a:pPr>
            <a:r>
              <a:rPr lang="en-IN" dirty="0">
                <a:hlinkClick r:id="rId3"/>
              </a:rPr>
              <a:t>https://youtu.be/N_sWjcKR1Nw?si=IKpCycVWp4eJ3Gxa</a:t>
            </a:r>
            <a:endParaRPr lang="en-IN" dirty="0"/>
          </a:p>
          <a:p>
            <a:pPr>
              <a:buFont typeface="Arial" panose="020B0604020202020204" pitchFamily="34" charset="0"/>
              <a:buChar char="•"/>
            </a:pPr>
            <a:r>
              <a:rPr lang="en-IN" dirty="0">
                <a:hlinkClick r:id="rId4"/>
              </a:rPr>
              <a:t>https://youtu.be/7Wyw7jbHURM?si=PgzJga4APjZee8xJ</a:t>
            </a:r>
            <a:endParaRPr lang="en-IN" dirty="0"/>
          </a:p>
          <a:p>
            <a:pPr>
              <a:buFont typeface="Arial" panose="020B0604020202020204" pitchFamily="34" charset="0"/>
              <a:buChar char="•"/>
            </a:pPr>
            <a:r>
              <a:rPr lang="en-IN" dirty="0">
                <a:hlinkClick r:id="rId5"/>
              </a:rPr>
              <a:t>https://youtu.be/fjVbcaKW2r0?si=HbBlG6mdrG0bgG2w</a:t>
            </a:r>
            <a:endParaRPr lang="en-IN" dirty="0"/>
          </a:p>
          <a:p>
            <a:pPr>
              <a:buFont typeface="Arial" panose="020B0604020202020204" pitchFamily="34" charset="0"/>
              <a:buChar char="•"/>
            </a:pPr>
            <a:r>
              <a:rPr lang="en-IN" dirty="0">
                <a:hlinkClick r:id="rId6"/>
              </a:rPr>
              <a:t>https://medium.com/@karkhanaclub/interfacing-oled-display-using-arduino-6d3fed2bd648</a:t>
            </a:r>
            <a:endParaRPr lang="en-IN" dirty="0"/>
          </a:p>
          <a:p>
            <a:pPr>
              <a:buFont typeface="Arial" panose="020B0604020202020204" pitchFamily="34" charset="0"/>
              <a:buChar char="•"/>
            </a:pPr>
            <a:r>
              <a:rPr lang="en-IN" dirty="0">
                <a:hlinkClick r:id="rId7"/>
              </a:rPr>
              <a:t>https://docs.arduino.cc/libraries/adafruit-unified-sensor/</a:t>
            </a:r>
            <a:endParaRPr lang="en-IN" dirty="0"/>
          </a:p>
          <a:p>
            <a:pPr>
              <a:buFont typeface="Arial" panose="020B0604020202020204" pitchFamily="34" charset="0"/>
              <a:buChar char="•"/>
            </a:pPr>
            <a:r>
              <a:rPr lang="en-IN" dirty="0">
                <a:hlinkClick r:id="rId8"/>
              </a:rPr>
              <a:t>https://electronoobs.com/eng_arduino_Adafruit_Sensor.php</a:t>
            </a:r>
            <a:endParaRPr lang="en-IN" dirty="0"/>
          </a:p>
          <a:p>
            <a:pPr>
              <a:buFont typeface="Arial" panose="020B0604020202020204" pitchFamily="34" charset="0"/>
              <a:buChar char="•"/>
            </a:pPr>
            <a:r>
              <a:rPr lang="en-IN" dirty="0">
                <a:hlinkClick r:id="rId2"/>
              </a:rPr>
              <a:t>https://youtu.be/xQfC72VeV7Y?si=dQpDRnbdeWiXfb1G</a:t>
            </a:r>
            <a:endParaRPr lang="en-IN" dirty="0"/>
          </a:p>
          <a:p>
            <a:pPr>
              <a:buFont typeface="Arial" panose="020B0604020202020204" pitchFamily="34" charset="0"/>
              <a:buChar char="•"/>
            </a:pPr>
            <a:r>
              <a:rPr lang="en-IN" dirty="0">
                <a:hlinkClick r:id="rId9"/>
              </a:rPr>
              <a:t>https://youtu.be/7Wyw7jbHURM?si=unxlJZwJVvWTRsoD</a:t>
            </a:r>
            <a:endParaRPr lang="en-IN" dirty="0"/>
          </a:p>
          <a:p>
            <a:pPr>
              <a:buFont typeface="Arial" panose="020B0604020202020204" pitchFamily="34" charset="0"/>
              <a:buChar char="•"/>
            </a:pPr>
            <a:r>
              <a:rPr lang="en-IN" dirty="0">
                <a:hlinkClick r:id="rId10"/>
              </a:rPr>
              <a:t>https://youtu.be/fjVbcaKW2r0?si=UO1zU-bg-s566O2-</a:t>
            </a:r>
            <a:endParaRPr lang="en-IN" dirty="0"/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663489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B551E5D-6019-BCF1-C111-A20BA5323E0C}"/>
              </a:ext>
            </a:extLst>
          </p:cNvPr>
          <p:cNvSpPr txBox="1"/>
          <p:nvPr/>
        </p:nvSpPr>
        <p:spPr>
          <a:xfrm>
            <a:off x="2919483" y="470848"/>
            <a:ext cx="63530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u="sng" dirty="0"/>
              <a:t>GLIMPSES</a:t>
            </a:r>
            <a:endParaRPr lang="en-IN" sz="2000" b="1" u="sn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8883EC-5ABA-53DF-4AC5-AFD44757C9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8754" y="3429000"/>
            <a:ext cx="2833049" cy="27534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16F4FE9-D7BC-65D8-2210-922F00ED93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543" y="1084997"/>
            <a:ext cx="3812275" cy="30298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BDF44C8-8E8C-0C9E-A950-E788A5B8B1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7588" y="968991"/>
            <a:ext cx="3343702" cy="3145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1998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4130EF0-78B2-2BA5-4A0A-728DC5294044}"/>
              </a:ext>
            </a:extLst>
          </p:cNvPr>
          <p:cNvSpPr txBox="1"/>
          <p:nvPr/>
        </p:nvSpPr>
        <p:spPr>
          <a:xfrm>
            <a:off x="3855493" y="2738341"/>
            <a:ext cx="602548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/>
              <a:t>THANK YOU!!!</a:t>
            </a:r>
            <a:endParaRPr lang="en-IN" sz="5000" dirty="0"/>
          </a:p>
        </p:txBody>
      </p:sp>
    </p:spTree>
    <p:extLst>
      <p:ext uri="{BB962C8B-B14F-4D97-AF65-F5344CB8AC3E}">
        <p14:creationId xmlns:p14="http://schemas.microsoft.com/office/powerpoint/2010/main" val="38098150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633D3F-D0C3-B163-4068-3AC16FD9E8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926899"/>
          </a:xfrm>
        </p:spPr>
        <p:txBody>
          <a:bodyPr>
            <a:normAutofit/>
          </a:bodyPr>
          <a:lstStyle/>
          <a:p>
            <a:pPr algn="ctr"/>
            <a:r>
              <a:rPr lang="en-US" sz="3000" b="1" u="sng" dirty="0"/>
              <a:t>BACKGROUND</a:t>
            </a:r>
            <a:endParaRPr lang="en-IN" sz="3000" b="1" u="sn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6BC6FD-28B8-2113-9598-5A58B99F28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467134"/>
            <a:ext cx="10058400" cy="4485610"/>
          </a:xfrm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US" sz="4500" b="1" dirty="0"/>
              <a:t>1. Energy Conservation</a:t>
            </a:r>
            <a:r>
              <a:rPr lang="en-US" sz="4500" dirty="0"/>
              <a:t>:</a:t>
            </a:r>
          </a:p>
          <a:p>
            <a:pPr marL="0" indent="0">
              <a:buNone/>
            </a:pPr>
            <a:r>
              <a:rPr lang="en-US" sz="3600" dirty="0"/>
              <a:t>	Traditional streetlights consume a lot of energy as they remain fully lit even when there is no activity on the road . Smart street lights dim when no objects are detected, significantly reducing unnecessary energy consumption.</a:t>
            </a:r>
          </a:p>
          <a:p>
            <a:pPr marL="0" indent="0">
              <a:buNone/>
            </a:pPr>
            <a:r>
              <a:rPr lang="en-US" sz="4500" b="1" dirty="0"/>
              <a:t>2. Safety and Visibility</a:t>
            </a:r>
          </a:p>
          <a:p>
            <a:pPr marL="0" indent="0">
              <a:buNone/>
            </a:pPr>
            <a:r>
              <a:rPr lang="en-US" sz="2000" b="1" dirty="0"/>
              <a:t>	</a:t>
            </a:r>
            <a:r>
              <a:rPr lang="en-US" sz="3600" dirty="0"/>
              <a:t>Gradual brightness increase ensures better visibility for pedestrians and vehicles when movement is detected . Helps in reducing accidents, especially in poorly lit areas or during the night.</a:t>
            </a:r>
          </a:p>
          <a:p>
            <a:pPr marL="0" indent="0">
              <a:buNone/>
            </a:pPr>
            <a:r>
              <a:rPr lang="en-US" sz="4400" b="1" dirty="0"/>
              <a:t>3. Environmental Awareness</a:t>
            </a:r>
          </a:p>
          <a:p>
            <a:pPr marL="0" indent="0">
              <a:buNone/>
            </a:pPr>
            <a:r>
              <a:rPr lang="en-US" sz="2000" b="1" dirty="0"/>
              <a:t>	</a:t>
            </a:r>
            <a:r>
              <a:rPr lang="en-US" sz="3600" dirty="0"/>
              <a:t>Monitoring humidity and temperature raises awareness about local environmental conditions . Encourages eco-friendly initiatives by showing real-time data</a:t>
            </a:r>
            <a:r>
              <a:rPr lang="en-US" sz="1600" dirty="0"/>
              <a:t>.</a:t>
            </a:r>
          </a:p>
          <a:p>
            <a:pPr marL="0" indent="0">
              <a:buNone/>
            </a:pPr>
            <a:r>
              <a:rPr lang="en-US" sz="4400" b="1" dirty="0"/>
              <a:t>4. Urban Traffic Management</a:t>
            </a:r>
          </a:p>
          <a:p>
            <a:pPr marL="0" indent="0">
              <a:buNone/>
            </a:pPr>
            <a:r>
              <a:rPr lang="en-US" sz="2000" b="1" dirty="0"/>
              <a:t>	</a:t>
            </a:r>
            <a:r>
              <a:rPr lang="en-US" sz="3600" dirty="0"/>
              <a:t>Velocity detection helps in monitoring traffic flow . This data can be used to optimize traffic management and plan road safety measures.</a:t>
            </a:r>
          </a:p>
          <a:p>
            <a:pPr marL="0" indent="0">
              <a:buNone/>
            </a:pPr>
            <a:endParaRPr lang="en-US" sz="2000" b="1" dirty="0"/>
          </a:p>
          <a:p>
            <a:pPr marL="0" indent="0">
              <a:buNone/>
            </a:pPr>
            <a:endParaRPr lang="en-IN" sz="2000" b="1" dirty="0"/>
          </a:p>
        </p:txBody>
      </p:sp>
    </p:spTree>
    <p:extLst>
      <p:ext uri="{BB962C8B-B14F-4D97-AF65-F5344CB8AC3E}">
        <p14:creationId xmlns:p14="http://schemas.microsoft.com/office/powerpoint/2010/main" val="14858452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1ED8585-1075-378A-7356-169F7ABA5DF4}"/>
              </a:ext>
            </a:extLst>
          </p:cNvPr>
          <p:cNvSpPr txBox="1"/>
          <p:nvPr/>
        </p:nvSpPr>
        <p:spPr>
          <a:xfrm>
            <a:off x="510653" y="568717"/>
            <a:ext cx="11170693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100" b="1" dirty="0"/>
              <a:t>5. Smart Cities Development</a:t>
            </a:r>
          </a:p>
          <a:p>
            <a:r>
              <a:rPr lang="en-IN" sz="2100" b="1" dirty="0"/>
              <a:t>	</a:t>
            </a:r>
            <a:r>
              <a:rPr lang="en-US" sz="1700" dirty="0"/>
              <a:t>Fits into the vision of a modern smart city where resources are used efficiently . Integrates technology to improve urban living standards and infrastructure</a:t>
            </a:r>
            <a:r>
              <a:rPr lang="en-US" sz="2100" dirty="0"/>
              <a:t>.</a:t>
            </a:r>
            <a:endParaRPr lang="en-IN" sz="2100" b="1" dirty="0"/>
          </a:p>
          <a:p>
            <a:r>
              <a:rPr lang="en-IN" sz="2100" b="1" dirty="0"/>
              <a:t>6. Cost Efficiency</a:t>
            </a:r>
          </a:p>
          <a:p>
            <a:r>
              <a:rPr lang="en-IN" sz="2100" b="1" dirty="0"/>
              <a:t>	</a:t>
            </a:r>
            <a:r>
              <a:rPr lang="en-US" sz="1700" dirty="0"/>
              <a:t>Reduced energy consumption leads to lower electricity bills for municipalities . Long-term savings make it a cost-effective solution.</a:t>
            </a:r>
          </a:p>
          <a:p>
            <a:r>
              <a:rPr lang="en-IN" sz="2100" b="1" dirty="0"/>
              <a:t>7. Environmental Impact</a:t>
            </a:r>
          </a:p>
          <a:p>
            <a:r>
              <a:rPr lang="en-IN" sz="2100" b="1" dirty="0"/>
              <a:t>	</a:t>
            </a:r>
            <a:r>
              <a:rPr lang="en-US" sz="1700" dirty="0"/>
              <a:t> Promotes sustainable development.</a:t>
            </a:r>
            <a:endParaRPr lang="en-IN" sz="1700" dirty="0"/>
          </a:p>
          <a:p>
            <a:r>
              <a:rPr lang="en-IN" sz="2100" b="1" dirty="0"/>
              <a:t>8. Practical Use Cases</a:t>
            </a:r>
          </a:p>
          <a:p>
            <a:r>
              <a:rPr lang="en-IN" sz="2100" b="1" dirty="0"/>
              <a:t>	</a:t>
            </a:r>
            <a:r>
              <a:rPr lang="en-US" sz="1700" dirty="0"/>
              <a:t>Highways and Roads: Helps drivers detect hazards by lighting up only where movement occurs . </a:t>
            </a:r>
          </a:p>
          <a:p>
            <a:r>
              <a:rPr lang="en-US" sz="1700" dirty="0"/>
              <a:t>Parks and Public Spaces: Offers safe pathways while minimizing light pollution.</a:t>
            </a:r>
          </a:p>
          <a:p>
            <a:endParaRPr lang="en-US" sz="1700" dirty="0"/>
          </a:p>
          <a:p>
            <a:endParaRPr lang="en-US" sz="1700" dirty="0"/>
          </a:p>
          <a:p>
            <a:endParaRPr lang="en-US" sz="1700" dirty="0"/>
          </a:p>
          <a:p>
            <a:endParaRPr lang="en-US" sz="1700" dirty="0"/>
          </a:p>
          <a:p>
            <a:endParaRPr lang="en-US" sz="1700" dirty="0"/>
          </a:p>
          <a:p>
            <a:endParaRPr lang="en-US" sz="1700" dirty="0"/>
          </a:p>
          <a:p>
            <a:endParaRPr lang="en-US" sz="1700" dirty="0"/>
          </a:p>
          <a:p>
            <a:endParaRPr lang="en-IN" sz="1700" dirty="0"/>
          </a:p>
          <a:p>
            <a:endParaRPr lang="en-IN" sz="2100" b="1" dirty="0"/>
          </a:p>
        </p:txBody>
      </p:sp>
    </p:spTree>
    <p:extLst>
      <p:ext uri="{BB962C8B-B14F-4D97-AF65-F5344CB8AC3E}">
        <p14:creationId xmlns:p14="http://schemas.microsoft.com/office/powerpoint/2010/main" val="29124139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8EB6805-4D12-7625-1783-4CCD901320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301" y="597090"/>
            <a:ext cx="3429000" cy="288991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FD73E8A-79B9-E133-843E-1142A4930D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7560" y="3097128"/>
            <a:ext cx="3795784" cy="32900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47C0743-80A9-7638-2998-827EC5206339}"/>
              </a:ext>
            </a:extLst>
          </p:cNvPr>
          <p:cNvSpPr txBox="1"/>
          <p:nvPr/>
        </p:nvSpPr>
        <p:spPr>
          <a:xfrm>
            <a:off x="524301" y="3555242"/>
            <a:ext cx="3429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Real time Temp and Humidity display </a:t>
            </a:r>
            <a:endParaRPr lang="en-IN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6D2C3D-2EBB-02B1-F6FB-C4CF79F1CAD2}"/>
              </a:ext>
            </a:extLst>
          </p:cNvPr>
          <p:cNvSpPr txBox="1"/>
          <p:nvPr/>
        </p:nvSpPr>
        <p:spPr>
          <a:xfrm>
            <a:off x="4017560" y="2606722"/>
            <a:ext cx="3795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Velocity Detection</a:t>
            </a:r>
            <a:endParaRPr lang="en-IN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E51D4DE-D659-339D-AEC8-9B7A57F1B1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9349" y="597090"/>
            <a:ext cx="3576853" cy="288991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0D221EF-B546-4999-8617-04DDFD924EE6}"/>
              </a:ext>
            </a:extLst>
          </p:cNvPr>
          <p:cNvSpPr txBox="1"/>
          <p:nvPr/>
        </p:nvSpPr>
        <p:spPr>
          <a:xfrm>
            <a:off x="7929349" y="3555242"/>
            <a:ext cx="3576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Auto sensing of dawn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739000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88786D-F991-798C-2452-FE898B3ED1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525439"/>
            <a:ext cx="10058400" cy="496994"/>
          </a:xfrm>
        </p:spPr>
        <p:txBody>
          <a:bodyPr>
            <a:noAutofit/>
          </a:bodyPr>
          <a:lstStyle/>
          <a:p>
            <a:pPr algn="ctr"/>
            <a:r>
              <a:rPr lang="en-IN" sz="3000" b="1" u="sng" dirty="0"/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37EA7F-7290-699D-12E8-8E914D5459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150916"/>
            <a:ext cx="10058400" cy="5427305"/>
          </a:xfrm>
        </p:spPr>
        <p:txBody>
          <a:bodyPr>
            <a:normAutofit lnSpcReduction="10000"/>
          </a:bodyPr>
          <a:lstStyle/>
          <a:p>
            <a:pPr marL="457200" indent="-457200">
              <a:buAutoNum type="arabicPeriod"/>
            </a:pPr>
            <a:r>
              <a:rPr lang="en-US" sz="2100" b="1" dirty="0"/>
              <a:t>High Energy Consumption</a:t>
            </a:r>
          </a:p>
          <a:p>
            <a:pPr lvl="1"/>
            <a:r>
              <a:rPr lang="en-US" sz="1700" dirty="0"/>
              <a:t>Conventional streetlights stay fully lit regardless of road activity, leading to significant energy wastage . Inefficient Lighting in Low-Activity Area Roads and pathways with minimal traffic or activity remain unnecessarily illuminated.</a:t>
            </a:r>
            <a:r>
              <a:rPr lang="en-US" sz="2400" dirty="0"/>
              <a:t> </a:t>
            </a:r>
          </a:p>
          <a:p>
            <a:pPr lvl="1"/>
            <a:r>
              <a:rPr lang="en-US" sz="1700" dirty="0"/>
              <a:t>Automatic detection of dawn by sensors prevents energy wastage due to the carelessness of leaving lights on during the day.</a:t>
            </a:r>
          </a:p>
          <a:p>
            <a:pPr lvl="1"/>
            <a:r>
              <a:rPr lang="en-US" sz="1700" dirty="0"/>
              <a:t>Traditional streetlights do not adjust brightness based on the time of day or ambient light levels, leading to inefficiency.</a:t>
            </a:r>
          </a:p>
          <a:p>
            <a:pPr marL="457200" indent="-457200">
              <a:buAutoNum type="arabicPeriod"/>
            </a:pPr>
            <a:r>
              <a:rPr lang="en-IN" sz="2100" b="1" dirty="0"/>
              <a:t>Safety Concerns</a:t>
            </a:r>
          </a:p>
          <a:p>
            <a:pPr lvl="1"/>
            <a:r>
              <a:rPr lang="en-US" sz="1700" dirty="0"/>
              <a:t>Lack of adaptive lighting can reduce visibility and increase the risk of accidents.</a:t>
            </a:r>
          </a:p>
          <a:p>
            <a:pPr marL="457200" indent="-457200">
              <a:buAutoNum type="arabicPeriod"/>
            </a:pPr>
            <a:r>
              <a:rPr lang="en-IN" sz="2100" b="1" dirty="0"/>
              <a:t>Environmental Impact</a:t>
            </a:r>
          </a:p>
          <a:p>
            <a:pPr lvl="1"/>
            <a:r>
              <a:rPr lang="en-IN" sz="1700" dirty="0"/>
              <a:t>Continuous energy consumption contributes to higher carbon emissions and environmental degradation.</a:t>
            </a:r>
            <a:endParaRPr lang="en-US" sz="1700" dirty="0"/>
          </a:p>
          <a:p>
            <a:pPr marL="457200" indent="-457200">
              <a:buAutoNum type="arabicPeriod"/>
            </a:pPr>
            <a:r>
              <a:rPr lang="en-IN" sz="2100" b="1" dirty="0"/>
              <a:t>Lack of Real-Time Data</a:t>
            </a:r>
          </a:p>
          <a:p>
            <a:pPr lvl="1"/>
            <a:r>
              <a:rPr lang="en-US" sz="1500" dirty="0"/>
              <a:t>Absence of systems to monitor : Traffic flow or object velocity .</a:t>
            </a:r>
          </a:p>
          <a:p>
            <a:pPr lvl="1"/>
            <a:r>
              <a:rPr lang="en-US" sz="1500" dirty="0"/>
              <a:t>Environmental parameters like air quality and temperature.</a:t>
            </a:r>
            <a:r>
              <a:rPr lang="en-IN" sz="1500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8163727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139CBC-4C5A-0123-3C79-C77E4D6AE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408284"/>
          </a:xfrm>
        </p:spPr>
        <p:txBody>
          <a:bodyPr>
            <a:noAutofit/>
          </a:bodyPr>
          <a:lstStyle/>
          <a:p>
            <a:pPr algn="ctr"/>
            <a:r>
              <a:rPr lang="en-US" sz="3000" b="1" u="sng" dirty="0"/>
              <a:t>PROPOSED DESIGN</a:t>
            </a:r>
            <a:endParaRPr lang="en-IN" sz="3000" b="1" u="sng" dirty="0"/>
          </a:p>
        </p:txBody>
      </p:sp>
      <p:pic>
        <p:nvPicPr>
          <p:cNvPr id="21" name="Content Placeholder 20">
            <a:extLst>
              <a:ext uri="{FF2B5EF4-FFF2-40B4-BE49-F238E27FC236}">
                <a16:creationId xmlns:a16="http://schemas.microsoft.com/office/drawing/2014/main" id="{25697817-D306-824B-C6AE-084608A10B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89546" y="1509917"/>
            <a:ext cx="10058400" cy="3644657"/>
          </a:xfrm>
        </p:spPr>
      </p:pic>
    </p:spTree>
    <p:extLst>
      <p:ext uri="{BB962C8B-B14F-4D97-AF65-F5344CB8AC3E}">
        <p14:creationId xmlns:p14="http://schemas.microsoft.com/office/powerpoint/2010/main" val="11673915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FDA0F3B-D4C3-103D-995A-0A76245556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1612" y="857250"/>
            <a:ext cx="9248775" cy="51435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E528C1C-9A68-111B-8315-E987C99F8BE9}"/>
              </a:ext>
            </a:extLst>
          </p:cNvPr>
          <p:cNvSpPr txBox="1"/>
          <p:nvPr/>
        </p:nvSpPr>
        <p:spPr>
          <a:xfrm>
            <a:off x="1583140" y="6073254"/>
            <a:ext cx="89734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BLOCK DIAGRAM</a:t>
            </a:r>
            <a:endParaRPr lang="en-IN" u="sng" dirty="0"/>
          </a:p>
        </p:txBody>
      </p:sp>
    </p:spTree>
    <p:extLst>
      <p:ext uri="{BB962C8B-B14F-4D97-AF65-F5344CB8AC3E}">
        <p14:creationId xmlns:p14="http://schemas.microsoft.com/office/powerpoint/2010/main" val="23503713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7488018-9822-8016-3888-3DD234422CCC}"/>
              </a:ext>
            </a:extLst>
          </p:cNvPr>
          <p:cNvSpPr txBox="1"/>
          <p:nvPr/>
        </p:nvSpPr>
        <p:spPr>
          <a:xfrm>
            <a:off x="491319" y="525439"/>
            <a:ext cx="11184341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>
                <a:latin typeface="Avenir Next LT Pro Light (Headings)"/>
              </a:rPr>
              <a:t>DESIGN EXPLAINATION</a:t>
            </a:r>
          </a:p>
          <a:p>
            <a:r>
              <a:rPr lang="en-US" sz="2000" b="1" dirty="0"/>
              <a:t>1. </a:t>
            </a:r>
            <a:r>
              <a:rPr lang="en-US" sz="2000" b="1" u="sng" dirty="0"/>
              <a:t>IR Sensor for Object Detection</a:t>
            </a:r>
            <a:r>
              <a:rPr lang="en-US" sz="2000" u="sng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IR sensors detect objects within a predefined range (threshold set for accurate detection).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When an object is detected, the streetlight switches from </a:t>
            </a:r>
            <a:r>
              <a:rPr lang="en-US" sz="2000" u="sng" dirty="0"/>
              <a:t>dim mode to maximum brightness.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When the object leaves the range, the light dims back, saving energy.</a:t>
            </a:r>
          </a:p>
          <a:p>
            <a:r>
              <a:rPr lang="en-US" sz="2000" b="1" dirty="0"/>
              <a:t>2. </a:t>
            </a:r>
            <a:r>
              <a:rPr lang="en-US" sz="2000" b="1" u="sng" dirty="0"/>
              <a:t>Velocity Detection</a:t>
            </a:r>
            <a:r>
              <a:rPr lang="en-US" sz="2000" u="sng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Two IR sensors placed at a fixed distance detect when an object passes each sensor.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The time difference between the sensors is used to calculate velocity (</a:t>
            </a:r>
            <a:r>
              <a:rPr lang="en-US" sz="2000" u="sng" dirty="0"/>
              <a:t>velocity = distance/time</a:t>
            </a:r>
            <a:r>
              <a:rPr lang="en-US" sz="2000" dirty="0"/>
              <a:t>) and is displayed on an OLED screen.</a:t>
            </a:r>
          </a:p>
          <a:p>
            <a:r>
              <a:rPr lang="en-US" sz="2000" b="1" dirty="0"/>
              <a:t>3. </a:t>
            </a:r>
            <a:r>
              <a:rPr lang="en-US" sz="2000" b="1" u="sng" dirty="0"/>
              <a:t>Environmental Data Monitoring</a:t>
            </a:r>
            <a:r>
              <a:rPr lang="en-US" sz="2000" u="sng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A </a:t>
            </a:r>
            <a:r>
              <a:rPr lang="en-US" sz="2000" u="sng" dirty="0"/>
              <a:t>DHT22 sensor </a:t>
            </a:r>
            <a:r>
              <a:rPr lang="en-US" sz="2000" dirty="0"/>
              <a:t>measures </a:t>
            </a:r>
            <a:r>
              <a:rPr lang="en-US" sz="2000" u="sng" dirty="0"/>
              <a:t>temperature</a:t>
            </a:r>
            <a:r>
              <a:rPr lang="en-US" sz="2000" dirty="0"/>
              <a:t> and </a:t>
            </a:r>
            <a:r>
              <a:rPr lang="en-US" sz="2000" u="sng" dirty="0"/>
              <a:t>humidity.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Real-time values are displayed on an OLED display for awareness.</a:t>
            </a:r>
          </a:p>
          <a:p>
            <a:r>
              <a:rPr lang="en-US" sz="2000" b="1" dirty="0"/>
              <a:t>4. </a:t>
            </a:r>
            <a:r>
              <a:rPr lang="en-US" sz="2000" b="1" u="sng" dirty="0"/>
              <a:t>Ambient Light Control</a:t>
            </a:r>
            <a:r>
              <a:rPr lang="en-US" sz="2000" u="sng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A </a:t>
            </a:r>
            <a:r>
              <a:rPr lang="en-US" sz="2000" u="sng" dirty="0"/>
              <a:t>Light Dependent Resistor (LDR) </a:t>
            </a:r>
            <a:r>
              <a:rPr lang="en-US" sz="2000" dirty="0"/>
              <a:t>monitors ambient light levels.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Lights are activated only when ambient light falls below a set threshold (e.g., at night or in dark conditions).</a:t>
            </a:r>
          </a:p>
          <a:p>
            <a:r>
              <a:rPr lang="en-US" sz="2000" b="1" dirty="0"/>
              <a:t>5. </a:t>
            </a:r>
            <a:r>
              <a:rPr lang="en-US" sz="2000" b="1" u="sng" dirty="0"/>
              <a:t>Energy Efficiency Focus</a:t>
            </a:r>
            <a:r>
              <a:rPr lang="en-US" sz="2000" u="sng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By integrating sensors and actuators, energy is conserved through adaptive brightness and automatic light control.</a:t>
            </a:r>
          </a:p>
          <a:p>
            <a:endParaRPr lang="en-US" sz="2000" b="1" u="sng" dirty="0">
              <a:latin typeface="Avenir Next LT Pro Light (Headings)"/>
            </a:endParaRPr>
          </a:p>
          <a:p>
            <a:endParaRPr lang="en-US" sz="2000" dirty="0">
              <a:latin typeface="Avenir Next LT Pro Light (Headings)"/>
            </a:endParaRPr>
          </a:p>
        </p:txBody>
      </p:sp>
    </p:spTree>
    <p:extLst>
      <p:ext uri="{BB962C8B-B14F-4D97-AF65-F5344CB8AC3E}">
        <p14:creationId xmlns:p14="http://schemas.microsoft.com/office/powerpoint/2010/main" val="19991173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295F9B7-2CA2-3ABA-5537-15665AD580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6443" y="552380"/>
            <a:ext cx="8024882" cy="52007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25ECFDE-BFAD-4CE4-A78F-60F22951EC84}"/>
              </a:ext>
            </a:extLst>
          </p:cNvPr>
          <p:cNvSpPr txBox="1"/>
          <p:nvPr/>
        </p:nvSpPr>
        <p:spPr>
          <a:xfrm>
            <a:off x="1726443" y="5827594"/>
            <a:ext cx="7942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CIRCUIT DIAGRAM</a:t>
            </a:r>
            <a:endParaRPr lang="en-IN" u="sng" dirty="0"/>
          </a:p>
        </p:txBody>
      </p:sp>
    </p:spTree>
    <p:extLst>
      <p:ext uri="{BB962C8B-B14F-4D97-AF65-F5344CB8AC3E}">
        <p14:creationId xmlns:p14="http://schemas.microsoft.com/office/powerpoint/2010/main" val="297567103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Savon">
      <a:majorFont>
        <a:latin typeface="Avenir Next LT Pro Light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venir Next LT Pro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VTI" id="{A72E8C35-66DD-49F8-AF66-813F19B983AE}" vid="{93CCBC76-B7A1-4C3D-93EA-5CE34C4670F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Blue">
    <a:dk1>
      <a:sysClr val="windowText" lastClr="000000"/>
    </a:dk1>
    <a:lt1>
      <a:sysClr val="window" lastClr="FFFFFF"/>
    </a:lt1>
    <a:dk2>
      <a:srgbClr val="17406D"/>
    </a:dk2>
    <a:lt2>
      <a:srgbClr val="DBEF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F49100"/>
    </a:hlink>
    <a:folHlink>
      <a:srgbClr val="85DFD0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975FBC4-9D33-46BE-911D-419763BA9AF9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26DBD101-FC0A-4B21-82B0-57CAA7AEEC7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94F055B-D391-44D3-A87A-BCD07BD5A31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{A0A5A8F0-C7E1-4886-B3C6-AD8074D4F567}tf56219246_win32</Template>
  <TotalTime>569</TotalTime>
  <Words>958</Words>
  <Application>Microsoft Office PowerPoint</Application>
  <PresentationFormat>Widescreen</PresentationFormat>
  <Paragraphs>118</Paragraphs>
  <Slides>18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Arial</vt:lpstr>
      <vt:lpstr>Avenir Next LT Pro</vt:lpstr>
      <vt:lpstr>Avenir Next LT Pro (Body)</vt:lpstr>
      <vt:lpstr>Avenir Next LT Pro Light</vt:lpstr>
      <vt:lpstr>Avenir Next LT Pro Light (Headings)</vt:lpstr>
      <vt:lpstr>Calibri</vt:lpstr>
      <vt:lpstr>Garamond</vt:lpstr>
      <vt:lpstr>SavonVTI</vt:lpstr>
      <vt:lpstr>EW1 : Final eval Smart street lights moksha Choksi – 2024102048 dhanika kothari – 2024102011 team id 29</vt:lpstr>
      <vt:lpstr>BACKGROUND</vt:lpstr>
      <vt:lpstr>PowerPoint Presentation</vt:lpstr>
      <vt:lpstr>PowerPoint Presentation</vt:lpstr>
      <vt:lpstr>Problem Statement</vt:lpstr>
      <vt:lpstr>PROPOSED DESIGN</vt:lpstr>
      <vt:lpstr>PowerPoint Presentation</vt:lpstr>
      <vt:lpstr>PowerPoint Presentation</vt:lpstr>
      <vt:lpstr>PowerPoint Presentation</vt:lpstr>
      <vt:lpstr>PowerPoint Presentation</vt:lpstr>
      <vt:lpstr>KEY PERFORMANCE INDICATOR</vt:lpstr>
      <vt:lpstr>COST OF THE SOLUTION</vt:lpstr>
      <vt:lpstr>CONTRIBUTION OF TEAM MEMBERS</vt:lpstr>
      <vt:lpstr>REMARKS</vt:lpstr>
      <vt:lpstr>LEARNINGS FROM THE PROJECT</vt:lpstr>
      <vt:lpstr>REFERENCES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Moksha Choksi</dc:creator>
  <cp:lastModifiedBy>Moksha Choksi</cp:lastModifiedBy>
  <cp:revision>1</cp:revision>
  <dcterms:created xsi:type="dcterms:W3CDTF">2024-12-01T14:25:31Z</dcterms:created>
  <dcterms:modified xsi:type="dcterms:W3CDTF">2024-12-01T23:59:55Z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